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
  </p:notesMasterIdLst>
  <p:sldIdLst>
    <p:sldId id="264" r:id="rId2"/>
  </p:sldIdLst>
  <p:sldSz cx="21396325" cy="30267275"/>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
      <p:font typeface="Bahij TheSansArabic Plain" panose="02040503050201020203" charset="-78"/>
      <p:regular r:id="rId10"/>
    </p:embeddedFont>
  </p:embeddedFontLst>
  <p:defaultTextStyle>
    <a:defPPr>
      <a:defRPr lang="en-US"/>
    </a:defPPr>
    <a:lvl1pPr marL="0" algn="l" defTabSz="2479722" rtl="0" eaLnBrk="1" latinLnBrk="0" hangingPunct="1">
      <a:defRPr sz="4881" kern="1200">
        <a:solidFill>
          <a:schemeClr val="tx1"/>
        </a:solidFill>
        <a:latin typeface="+mn-lt"/>
        <a:ea typeface="+mn-ea"/>
        <a:cs typeface="+mn-cs"/>
      </a:defRPr>
    </a:lvl1pPr>
    <a:lvl2pPr marL="1239861" algn="l" defTabSz="2479722" rtl="0" eaLnBrk="1" latinLnBrk="0" hangingPunct="1">
      <a:defRPr sz="4881" kern="1200">
        <a:solidFill>
          <a:schemeClr val="tx1"/>
        </a:solidFill>
        <a:latin typeface="+mn-lt"/>
        <a:ea typeface="+mn-ea"/>
        <a:cs typeface="+mn-cs"/>
      </a:defRPr>
    </a:lvl2pPr>
    <a:lvl3pPr marL="2479722" algn="l" defTabSz="2479722" rtl="0" eaLnBrk="1" latinLnBrk="0" hangingPunct="1">
      <a:defRPr sz="4881" kern="1200">
        <a:solidFill>
          <a:schemeClr val="tx1"/>
        </a:solidFill>
        <a:latin typeface="+mn-lt"/>
        <a:ea typeface="+mn-ea"/>
        <a:cs typeface="+mn-cs"/>
      </a:defRPr>
    </a:lvl3pPr>
    <a:lvl4pPr marL="3719582" algn="l" defTabSz="2479722" rtl="0" eaLnBrk="1" latinLnBrk="0" hangingPunct="1">
      <a:defRPr sz="4881" kern="1200">
        <a:solidFill>
          <a:schemeClr val="tx1"/>
        </a:solidFill>
        <a:latin typeface="+mn-lt"/>
        <a:ea typeface="+mn-ea"/>
        <a:cs typeface="+mn-cs"/>
      </a:defRPr>
    </a:lvl4pPr>
    <a:lvl5pPr marL="4959443" algn="l" defTabSz="2479722" rtl="0" eaLnBrk="1" latinLnBrk="0" hangingPunct="1">
      <a:defRPr sz="4881" kern="1200">
        <a:solidFill>
          <a:schemeClr val="tx1"/>
        </a:solidFill>
        <a:latin typeface="+mn-lt"/>
        <a:ea typeface="+mn-ea"/>
        <a:cs typeface="+mn-cs"/>
      </a:defRPr>
    </a:lvl5pPr>
    <a:lvl6pPr marL="6199304" algn="l" defTabSz="2479722" rtl="0" eaLnBrk="1" latinLnBrk="0" hangingPunct="1">
      <a:defRPr sz="4881" kern="1200">
        <a:solidFill>
          <a:schemeClr val="tx1"/>
        </a:solidFill>
        <a:latin typeface="+mn-lt"/>
        <a:ea typeface="+mn-ea"/>
        <a:cs typeface="+mn-cs"/>
      </a:defRPr>
    </a:lvl6pPr>
    <a:lvl7pPr marL="7439165" algn="l" defTabSz="2479722" rtl="0" eaLnBrk="1" latinLnBrk="0" hangingPunct="1">
      <a:defRPr sz="4881" kern="1200">
        <a:solidFill>
          <a:schemeClr val="tx1"/>
        </a:solidFill>
        <a:latin typeface="+mn-lt"/>
        <a:ea typeface="+mn-ea"/>
        <a:cs typeface="+mn-cs"/>
      </a:defRPr>
    </a:lvl7pPr>
    <a:lvl8pPr marL="8679024" algn="l" defTabSz="2479722" rtl="0" eaLnBrk="1" latinLnBrk="0" hangingPunct="1">
      <a:defRPr sz="4881" kern="1200">
        <a:solidFill>
          <a:schemeClr val="tx1"/>
        </a:solidFill>
        <a:latin typeface="+mn-lt"/>
        <a:ea typeface="+mn-ea"/>
        <a:cs typeface="+mn-cs"/>
      </a:defRPr>
    </a:lvl8pPr>
    <a:lvl9pPr marL="9918885" algn="l" defTabSz="2479722" rtl="0" eaLnBrk="1" latinLnBrk="0" hangingPunct="1">
      <a:defRPr sz="48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3" userDrawn="1">
          <p15:clr>
            <a:srgbClr val="A4A3A4"/>
          </p15:clr>
        </p15:guide>
        <p15:guide id="2" pos="67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mar Albesher" initials="AA" lastIdx="6" clrIdx="0">
    <p:extLst>
      <p:ext uri="{19B8F6BF-5375-455C-9EA6-DF929625EA0E}">
        <p15:presenceInfo xmlns:p15="http://schemas.microsoft.com/office/powerpoint/2012/main" userId="Ammar Albesh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4"/>
    <a:srgbClr val="C40E3D"/>
    <a:srgbClr val="FDB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64" autoAdjust="0"/>
  </p:normalViewPr>
  <p:slideViewPr>
    <p:cSldViewPr snapToGrid="0">
      <p:cViewPr>
        <p:scale>
          <a:sx n="30" d="100"/>
          <a:sy n="30" d="100"/>
        </p:scale>
        <p:origin x="1742" y="-72"/>
      </p:cViewPr>
      <p:guideLst>
        <p:guide orient="horz" pos="9533"/>
        <p:guide pos="6739"/>
      </p:guideLst>
    </p:cSldViewPr>
  </p:slideViewPr>
  <p:notesTextViewPr>
    <p:cViewPr>
      <p:scale>
        <a:sx n="1" d="1"/>
        <a:sy n="1" d="1"/>
      </p:scale>
      <p:origin x="0" y="0"/>
    </p:cViewPr>
  </p:notesTextViewPr>
  <p:sorterViewPr>
    <p:cViewPr>
      <p:scale>
        <a:sx n="116" d="100"/>
        <a:sy n="11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commentAuthors" Target="commentAuthors.xml"/><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3C39D-7B3F-4D6B-9FCA-07C3E6CD71B1}" type="datetimeFigureOut">
              <a:rPr lang="en-US" smtClean="0"/>
              <a:t>6/4/2022</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1030F-32CA-460C-BDA1-A5FA72CECB50}" type="slidenum">
              <a:rPr lang="en-US" smtClean="0"/>
              <a:t>‹#›</a:t>
            </a:fld>
            <a:endParaRPr lang="en-US"/>
          </a:p>
        </p:txBody>
      </p:sp>
    </p:spTree>
    <p:extLst>
      <p:ext uri="{BB962C8B-B14F-4D97-AF65-F5344CB8AC3E}">
        <p14:creationId xmlns:p14="http://schemas.microsoft.com/office/powerpoint/2010/main" val="377492747"/>
      </p:ext>
    </p:extLst>
  </p:cSld>
  <p:clrMap bg1="lt1" tx1="dk1" bg2="lt2" tx2="dk2" accent1="accent1" accent2="accent2" accent3="accent3" accent4="accent4" accent5="accent5" accent6="accent6" hlink="hlink" folHlink="folHlink"/>
  <p:notesStyle>
    <a:lvl1pPr marL="0" algn="l" defTabSz="2479722" rtl="0" eaLnBrk="1" latinLnBrk="0" hangingPunct="1">
      <a:defRPr sz="3254" kern="1200">
        <a:solidFill>
          <a:schemeClr val="tx1"/>
        </a:solidFill>
        <a:latin typeface="+mn-lt"/>
        <a:ea typeface="+mn-ea"/>
        <a:cs typeface="+mn-cs"/>
      </a:defRPr>
    </a:lvl1pPr>
    <a:lvl2pPr marL="1239861" algn="l" defTabSz="2479722" rtl="0" eaLnBrk="1" latinLnBrk="0" hangingPunct="1">
      <a:defRPr sz="3254" kern="1200">
        <a:solidFill>
          <a:schemeClr val="tx1"/>
        </a:solidFill>
        <a:latin typeface="+mn-lt"/>
        <a:ea typeface="+mn-ea"/>
        <a:cs typeface="+mn-cs"/>
      </a:defRPr>
    </a:lvl2pPr>
    <a:lvl3pPr marL="2479722" algn="l" defTabSz="2479722" rtl="0" eaLnBrk="1" latinLnBrk="0" hangingPunct="1">
      <a:defRPr sz="3254" kern="1200">
        <a:solidFill>
          <a:schemeClr val="tx1"/>
        </a:solidFill>
        <a:latin typeface="+mn-lt"/>
        <a:ea typeface="+mn-ea"/>
        <a:cs typeface="+mn-cs"/>
      </a:defRPr>
    </a:lvl3pPr>
    <a:lvl4pPr marL="3719582" algn="l" defTabSz="2479722" rtl="0" eaLnBrk="1" latinLnBrk="0" hangingPunct="1">
      <a:defRPr sz="3254" kern="1200">
        <a:solidFill>
          <a:schemeClr val="tx1"/>
        </a:solidFill>
        <a:latin typeface="+mn-lt"/>
        <a:ea typeface="+mn-ea"/>
        <a:cs typeface="+mn-cs"/>
      </a:defRPr>
    </a:lvl4pPr>
    <a:lvl5pPr marL="4959443" algn="l" defTabSz="2479722" rtl="0" eaLnBrk="1" latinLnBrk="0" hangingPunct="1">
      <a:defRPr sz="3254" kern="1200">
        <a:solidFill>
          <a:schemeClr val="tx1"/>
        </a:solidFill>
        <a:latin typeface="+mn-lt"/>
        <a:ea typeface="+mn-ea"/>
        <a:cs typeface="+mn-cs"/>
      </a:defRPr>
    </a:lvl5pPr>
    <a:lvl6pPr marL="6199304" algn="l" defTabSz="2479722" rtl="0" eaLnBrk="1" latinLnBrk="0" hangingPunct="1">
      <a:defRPr sz="3254" kern="1200">
        <a:solidFill>
          <a:schemeClr val="tx1"/>
        </a:solidFill>
        <a:latin typeface="+mn-lt"/>
        <a:ea typeface="+mn-ea"/>
        <a:cs typeface="+mn-cs"/>
      </a:defRPr>
    </a:lvl6pPr>
    <a:lvl7pPr marL="7439165" algn="l" defTabSz="2479722" rtl="0" eaLnBrk="1" latinLnBrk="0" hangingPunct="1">
      <a:defRPr sz="3254" kern="1200">
        <a:solidFill>
          <a:schemeClr val="tx1"/>
        </a:solidFill>
        <a:latin typeface="+mn-lt"/>
        <a:ea typeface="+mn-ea"/>
        <a:cs typeface="+mn-cs"/>
      </a:defRPr>
    </a:lvl7pPr>
    <a:lvl8pPr marL="8679024" algn="l" defTabSz="2479722" rtl="0" eaLnBrk="1" latinLnBrk="0" hangingPunct="1">
      <a:defRPr sz="3254" kern="1200">
        <a:solidFill>
          <a:schemeClr val="tx1"/>
        </a:solidFill>
        <a:latin typeface="+mn-lt"/>
        <a:ea typeface="+mn-ea"/>
        <a:cs typeface="+mn-cs"/>
      </a:defRPr>
    </a:lvl8pPr>
    <a:lvl9pPr marL="9918885" algn="l" defTabSz="2479722" rtl="0" eaLnBrk="1" latinLnBrk="0" hangingPunct="1">
      <a:defRPr sz="325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4953466"/>
            <a:ext cx="18186876" cy="10537496"/>
          </a:xfrm>
        </p:spPr>
        <p:txBody>
          <a:bodyPr anchor="b"/>
          <a:lstStyle>
            <a:lvl1pPr algn="ctr">
              <a:defRPr sz="14039"/>
            </a:lvl1pPr>
          </a:lstStyle>
          <a:p>
            <a:r>
              <a:rPr lang="en-US"/>
              <a:t>Click to edit Master title style</a:t>
            </a:r>
            <a:endParaRPr lang="en-US" dirty="0"/>
          </a:p>
        </p:txBody>
      </p:sp>
      <p:sp>
        <p:nvSpPr>
          <p:cNvPr id="3" name="Subtitle 2"/>
          <p:cNvSpPr>
            <a:spLocks noGrp="1"/>
          </p:cNvSpPr>
          <p:nvPr>
            <p:ph type="subTitle" idx="1"/>
          </p:nvPr>
        </p:nvSpPr>
        <p:spPr>
          <a:xfrm>
            <a:off x="2674541" y="15897328"/>
            <a:ext cx="16047244" cy="7307583"/>
          </a:xfrm>
        </p:spPr>
        <p:txBody>
          <a:bodyPr/>
          <a:lstStyle>
            <a:lvl1pPr marL="0" indent="0" algn="ctr">
              <a:buNone/>
              <a:defRPr sz="5616"/>
            </a:lvl1pPr>
            <a:lvl2pPr marL="1069802" indent="0" algn="ctr">
              <a:buNone/>
              <a:defRPr sz="4680"/>
            </a:lvl2pPr>
            <a:lvl3pPr marL="2139605" indent="0" algn="ctr">
              <a:buNone/>
              <a:defRPr sz="4212"/>
            </a:lvl3pPr>
            <a:lvl4pPr marL="3209407" indent="0" algn="ctr">
              <a:buNone/>
              <a:defRPr sz="3744"/>
            </a:lvl4pPr>
            <a:lvl5pPr marL="4279209" indent="0" algn="ctr">
              <a:buNone/>
              <a:defRPr sz="3744"/>
            </a:lvl5pPr>
            <a:lvl6pPr marL="5349011" indent="0" algn="ctr">
              <a:buNone/>
              <a:defRPr sz="3744"/>
            </a:lvl6pPr>
            <a:lvl7pPr marL="6418814" indent="0" algn="ctr">
              <a:buNone/>
              <a:defRPr sz="3744"/>
            </a:lvl7pPr>
            <a:lvl8pPr marL="7488616" indent="0" algn="ctr">
              <a:buNone/>
              <a:defRPr sz="3744"/>
            </a:lvl8pPr>
            <a:lvl9pPr marL="8558418" indent="0" algn="ctr">
              <a:buNone/>
              <a:defRPr sz="37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42743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53019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11746" y="1611452"/>
            <a:ext cx="4613583" cy="25650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70998" y="1611452"/>
            <a:ext cx="13573294" cy="25650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29904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DC57925-181F-4EDB-A758-CFF2D43196CC}" type="datetimeFigureOut">
              <a:rPr lang="en-US" smtClean="0"/>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
        <p:nvSpPr>
          <p:cNvPr id="8" name="Picture Placeholder 7"/>
          <p:cNvSpPr>
            <a:spLocks noGrp="1"/>
          </p:cNvSpPr>
          <p:nvPr>
            <p:ph type="pic" sz="quarter" idx="13"/>
          </p:nvPr>
        </p:nvSpPr>
        <p:spPr>
          <a:xfrm>
            <a:off x="721309" y="5806731"/>
            <a:ext cx="9472747" cy="4288650"/>
          </a:xfrm>
        </p:spPr>
        <p:txBody>
          <a:bodyPr>
            <a:normAutofit/>
          </a:bodyPr>
          <a:lstStyle>
            <a:lvl1pPr>
              <a:defRPr sz="2000"/>
            </a:lvl1pPr>
          </a:lstStyle>
          <a:p>
            <a:endParaRPr lang="en-US"/>
          </a:p>
        </p:txBody>
      </p:sp>
      <p:sp>
        <p:nvSpPr>
          <p:cNvPr id="9" name="Picture Placeholder 7"/>
          <p:cNvSpPr>
            <a:spLocks noGrp="1"/>
          </p:cNvSpPr>
          <p:nvPr>
            <p:ph type="pic" sz="quarter" idx="14"/>
          </p:nvPr>
        </p:nvSpPr>
        <p:spPr>
          <a:xfrm>
            <a:off x="684338" y="10828936"/>
            <a:ext cx="3456627" cy="2593760"/>
          </a:xfrm>
        </p:spPr>
        <p:txBody>
          <a:bodyPr>
            <a:normAutofit/>
          </a:bodyPr>
          <a:lstStyle>
            <a:lvl1pPr>
              <a:defRPr sz="2000"/>
            </a:lvl1pPr>
          </a:lstStyle>
          <a:p>
            <a:endParaRPr lang="en-US"/>
          </a:p>
        </p:txBody>
      </p:sp>
      <p:sp>
        <p:nvSpPr>
          <p:cNvPr id="11" name="Picture Placeholder 10"/>
          <p:cNvSpPr>
            <a:spLocks noGrp="1"/>
          </p:cNvSpPr>
          <p:nvPr>
            <p:ph type="pic" sz="quarter" idx="15"/>
          </p:nvPr>
        </p:nvSpPr>
        <p:spPr>
          <a:xfrm>
            <a:off x="4425379" y="10829770"/>
            <a:ext cx="2589075" cy="2593760"/>
          </a:xfrm>
        </p:spPr>
        <p:txBody>
          <a:bodyPr>
            <a:normAutofit/>
          </a:bodyPr>
          <a:lstStyle>
            <a:lvl1pPr>
              <a:defRPr sz="2000"/>
            </a:lvl1pPr>
          </a:lstStyle>
          <a:p>
            <a:endParaRPr lang="en-US"/>
          </a:p>
        </p:txBody>
      </p:sp>
      <p:sp>
        <p:nvSpPr>
          <p:cNvPr id="13" name="Picture Placeholder 12"/>
          <p:cNvSpPr>
            <a:spLocks noGrp="1"/>
          </p:cNvSpPr>
          <p:nvPr>
            <p:ph type="pic" sz="quarter" idx="16"/>
          </p:nvPr>
        </p:nvSpPr>
        <p:spPr>
          <a:xfrm>
            <a:off x="7420120" y="10828938"/>
            <a:ext cx="2736962" cy="2594374"/>
          </a:xfrm>
        </p:spPr>
        <p:txBody>
          <a:bodyPr>
            <a:normAutofit/>
          </a:bodyPr>
          <a:lstStyle>
            <a:lvl1pPr>
              <a:defRPr sz="2000"/>
            </a:lvl1pPr>
          </a:lstStyle>
          <a:p>
            <a:endParaRPr lang="en-US" dirty="0"/>
          </a:p>
        </p:txBody>
      </p:sp>
      <p:sp>
        <p:nvSpPr>
          <p:cNvPr id="15" name="Picture Placeholder 14"/>
          <p:cNvSpPr>
            <a:spLocks noGrp="1"/>
          </p:cNvSpPr>
          <p:nvPr>
            <p:ph type="pic" sz="quarter" idx="17"/>
          </p:nvPr>
        </p:nvSpPr>
        <p:spPr>
          <a:xfrm>
            <a:off x="11091634" y="22667809"/>
            <a:ext cx="9316853" cy="3253676"/>
          </a:xfrm>
        </p:spPr>
        <p:txBody>
          <a:bodyPr>
            <a:normAutofit/>
          </a:bodyPr>
          <a:lstStyle>
            <a:lvl1pPr>
              <a:defRPr sz="2000"/>
            </a:lvl1pPr>
          </a:lstStyle>
          <a:p>
            <a:endParaRPr lang="en-US"/>
          </a:p>
        </p:txBody>
      </p:sp>
    </p:spTree>
    <p:extLst>
      <p:ext uri="{BB962C8B-B14F-4D97-AF65-F5344CB8AC3E}">
        <p14:creationId xmlns:p14="http://schemas.microsoft.com/office/powerpoint/2010/main" val="336264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C57925-181F-4EDB-A758-CFF2D43196CC}" type="datetimeFigureOut">
              <a:rPr lang="en-US" smtClean="0"/>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726242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9855" y="7545809"/>
            <a:ext cx="18454330" cy="12590343"/>
          </a:xfrm>
        </p:spPr>
        <p:txBody>
          <a:bodyPr anchor="b"/>
          <a:lstStyle>
            <a:lvl1pPr>
              <a:defRPr sz="14039"/>
            </a:lvl1pPr>
          </a:lstStyle>
          <a:p>
            <a:r>
              <a:rPr lang="en-US"/>
              <a:t>Click to edit Master title style</a:t>
            </a:r>
            <a:endParaRPr lang="en-US" dirty="0"/>
          </a:p>
        </p:txBody>
      </p:sp>
      <p:sp>
        <p:nvSpPr>
          <p:cNvPr id="3" name="Text Placeholder 2"/>
          <p:cNvSpPr>
            <a:spLocks noGrp="1"/>
          </p:cNvSpPr>
          <p:nvPr>
            <p:ph type="body" idx="1"/>
          </p:nvPr>
        </p:nvSpPr>
        <p:spPr>
          <a:xfrm>
            <a:off x="1459855" y="20255262"/>
            <a:ext cx="18454330" cy="6620964"/>
          </a:xfrm>
        </p:spPr>
        <p:txBody>
          <a:bodyPr/>
          <a:lstStyle>
            <a:lvl1pPr marL="0" indent="0">
              <a:buNone/>
              <a:defRPr sz="5616">
                <a:solidFill>
                  <a:schemeClr val="tx1"/>
                </a:solidFill>
              </a:defRPr>
            </a:lvl1pPr>
            <a:lvl2pPr marL="1069802" indent="0">
              <a:buNone/>
              <a:defRPr sz="4680">
                <a:solidFill>
                  <a:schemeClr val="tx1">
                    <a:tint val="75000"/>
                  </a:schemeClr>
                </a:solidFill>
              </a:defRPr>
            </a:lvl2pPr>
            <a:lvl3pPr marL="2139605" indent="0">
              <a:buNone/>
              <a:defRPr sz="4212">
                <a:solidFill>
                  <a:schemeClr val="tx1">
                    <a:tint val="75000"/>
                  </a:schemeClr>
                </a:solidFill>
              </a:defRPr>
            </a:lvl3pPr>
            <a:lvl4pPr marL="3209407" indent="0">
              <a:buNone/>
              <a:defRPr sz="3744">
                <a:solidFill>
                  <a:schemeClr val="tx1">
                    <a:tint val="75000"/>
                  </a:schemeClr>
                </a:solidFill>
              </a:defRPr>
            </a:lvl4pPr>
            <a:lvl5pPr marL="4279209" indent="0">
              <a:buNone/>
              <a:defRPr sz="3744">
                <a:solidFill>
                  <a:schemeClr val="tx1">
                    <a:tint val="75000"/>
                  </a:schemeClr>
                </a:solidFill>
              </a:defRPr>
            </a:lvl5pPr>
            <a:lvl6pPr marL="5349011" indent="0">
              <a:buNone/>
              <a:defRPr sz="3744">
                <a:solidFill>
                  <a:schemeClr val="tx1">
                    <a:tint val="75000"/>
                  </a:schemeClr>
                </a:solidFill>
              </a:defRPr>
            </a:lvl6pPr>
            <a:lvl7pPr marL="6418814" indent="0">
              <a:buNone/>
              <a:defRPr sz="3744">
                <a:solidFill>
                  <a:schemeClr val="tx1">
                    <a:tint val="75000"/>
                  </a:schemeClr>
                </a:solidFill>
              </a:defRPr>
            </a:lvl7pPr>
            <a:lvl8pPr marL="7488616" indent="0">
              <a:buNone/>
              <a:defRPr sz="3744">
                <a:solidFill>
                  <a:schemeClr val="tx1">
                    <a:tint val="75000"/>
                  </a:schemeClr>
                </a:solidFill>
              </a:defRPr>
            </a:lvl8pPr>
            <a:lvl9pPr marL="8558418" indent="0">
              <a:buNone/>
              <a:defRPr sz="37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C57925-181F-4EDB-A758-CFF2D43196CC}" type="datetimeFigureOut">
              <a:rPr lang="en-US" smtClean="0"/>
              <a:t>6/4/2022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47664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70997"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31890" y="8057261"/>
            <a:ext cx="9093438" cy="192043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C57925-181F-4EDB-A758-CFF2D43196CC}" type="datetimeFigureOut">
              <a:rPr lang="en-US" smtClean="0"/>
              <a:t>6/4/2022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55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3784" y="1611459"/>
            <a:ext cx="18454330" cy="585027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3787" y="7419688"/>
            <a:ext cx="9051647"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4" name="Content Placeholder 3"/>
          <p:cNvSpPr>
            <a:spLocks noGrp="1"/>
          </p:cNvSpPr>
          <p:nvPr>
            <p:ph sz="half" idx="2"/>
          </p:nvPr>
        </p:nvSpPr>
        <p:spPr>
          <a:xfrm>
            <a:off x="1473787" y="11055963"/>
            <a:ext cx="9051647"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31891" y="7419688"/>
            <a:ext cx="9096225" cy="3636275"/>
          </a:xfrm>
        </p:spPr>
        <p:txBody>
          <a:bodyPr anchor="b"/>
          <a:lstStyle>
            <a:lvl1pPr marL="0" indent="0">
              <a:buNone/>
              <a:defRPr sz="5616" b="1"/>
            </a:lvl1pPr>
            <a:lvl2pPr marL="1069802" indent="0">
              <a:buNone/>
              <a:defRPr sz="4680" b="1"/>
            </a:lvl2pPr>
            <a:lvl3pPr marL="2139605" indent="0">
              <a:buNone/>
              <a:defRPr sz="4212" b="1"/>
            </a:lvl3pPr>
            <a:lvl4pPr marL="3209407" indent="0">
              <a:buNone/>
              <a:defRPr sz="3744" b="1"/>
            </a:lvl4pPr>
            <a:lvl5pPr marL="4279209" indent="0">
              <a:buNone/>
              <a:defRPr sz="3744" b="1"/>
            </a:lvl5pPr>
            <a:lvl6pPr marL="5349011" indent="0">
              <a:buNone/>
              <a:defRPr sz="3744" b="1"/>
            </a:lvl6pPr>
            <a:lvl7pPr marL="6418814" indent="0">
              <a:buNone/>
              <a:defRPr sz="3744" b="1"/>
            </a:lvl7pPr>
            <a:lvl8pPr marL="7488616" indent="0">
              <a:buNone/>
              <a:defRPr sz="3744" b="1"/>
            </a:lvl8pPr>
            <a:lvl9pPr marL="8558418" indent="0">
              <a:buNone/>
              <a:defRPr sz="3744" b="1"/>
            </a:lvl9pPr>
          </a:lstStyle>
          <a:p>
            <a:pPr lvl="0"/>
            <a:r>
              <a:rPr lang="en-US"/>
              <a:t>Edit Master text styles</a:t>
            </a:r>
          </a:p>
        </p:txBody>
      </p:sp>
      <p:sp>
        <p:nvSpPr>
          <p:cNvPr id="6" name="Content Placeholder 5"/>
          <p:cNvSpPr>
            <a:spLocks noGrp="1"/>
          </p:cNvSpPr>
          <p:nvPr>
            <p:ph sz="quarter" idx="4"/>
          </p:nvPr>
        </p:nvSpPr>
        <p:spPr>
          <a:xfrm>
            <a:off x="10831891" y="11055963"/>
            <a:ext cx="9096225" cy="162616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C57925-181F-4EDB-A758-CFF2D43196CC}" type="datetimeFigureOut">
              <a:rPr lang="en-US" smtClean="0"/>
              <a:t>6/4/2022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674806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C57925-181F-4EDB-A758-CFF2D43196CC}" type="datetimeFigureOut">
              <a:rPr lang="en-US" smtClean="0"/>
              <a:t>6/4/2022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2371888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C57925-181F-4EDB-A758-CFF2D43196CC}" type="datetimeFigureOut">
              <a:rPr lang="en-US" smtClean="0"/>
              <a:t>6/4/2022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4278216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Content Placeholder 2"/>
          <p:cNvSpPr>
            <a:spLocks noGrp="1"/>
          </p:cNvSpPr>
          <p:nvPr>
            <p:ph idx="1"/>
          </p:nvPr>
        </p:nvSpPr>
        <p:spPr>
          <a:xfrm>
            <a:off x="9096225" y="4357934"/>
            <a:ext cx="10831890" cy="21509383"/>
          </a:xfrm>
        </p:spPr>
        <p:txBody>
          <a:bodyPr/>
          <a:lstStyle>
            <a:lvl1pPr>
              <a:defRPr sz="7488"/>
            </a:lvl1pPr>
            <a:lvl2pPr>
              <a:defRPr sz="6552"/>
            </a:lvl2pPr>
            <a:lvl3pPr>
              <a:defRPr sz="5616"/>
            </a:lvl3pPr>
            <a:lvl4pPr>
              <a:defRPr sz="4680"/>
            </a:lvl4pPr>
            <a:lvl5pPr>
              <a:defRPr sz="4680"/>
            </a:lvl5pPr>
            <a:lvl6pPr>
              <a:defRPr sz="4680"/>
            </a:lvl6pPr>
            <a:lvl7pPr>
              <a:defRPr sz="4680"/>
            </a:lvl7pPr>
            <a:lvl8pPr>
              <a:defRPr sz="4680"/>
            </a:lvl8pPr>
            <a:lvl9pPr>
              <a:defRPr sz="4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6/4/2022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319984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3784" y="2017818"/>
            <a:ext cx="6900872" cy="7062364"/>
          </a:xfrm>
        </p:spPr>
        <p:txBody>
          <a:bodyPr anchor="b"/>
          <a:lstStyle>
            <a:lvl1pPr>
              <a:defRPr sz="7488"/>
            </a:lvl1pPr>
          </a:lstStyle>
          <a:p>
            <a:r>
              <a:rPr lang="en-US"/>
              <a:t>Click to edit Master title style</a:t>
            </a:r>
            <a:endParaRPr lang="en-US" dirty="0"/>
          </a:p>
        </p:txBody>
      </p:sp>
      <p:sp>
        <p:nvSpPr>
          <p:cNvPr id="3" name="Picture Placeholder 2"/>
          <p:cNvSpPr>
            <a:spLocks noGrp="1" noChangeAspect="1"/>
          </p:cNvSpPr>
          <p:nvPr>
            <p:ph type="pic" idx="1"/>
          </p:nvPr>
        </p:nvSpPr>
        <p:spPr>
          <a:xfrm>
            <a:off x="9096225" y="4357934"/>
            <a:ext cx="10831890" cy="21509383"/>
          </a:xfrm>
        </p:spPr>
        <p:txBody>
          <a:bodyPr anchor="t"/>
          <a:lstStyle>
            <a:lvl1pPr marL="0" indent="0">
              <a:buNone/>
              <a:defRPr sz="7488"/>
            </a:lvl1pPr>
            <a:lvl2pPr marL="1069802" indent="0">
              <a:buNone/>
              <a:defRPr sz="6552"/>
            </a:lvl2pPr>
            <a:lvl3pPr marL="2139605" indent="0">
              <a:buNone/>
              <a:defRPr sz="5616"/>
            </a:lvl3pPr>
            <a:lvl4pPr marL="3209407" indent="0">
              <a:buNone/>
              <a:defRPr sz="4680"/>
            </a:lvl4pPr>
            <a:lvl5pPr marL="4279209" indent="0">
              <a:buNone/>
              <a:defRPr sz="4680"/>
            </a:lvl5pPr>
            <a:lvl6pPr marL="5349011" indent="0">
              <a:buNone/>
              <a:defRPr sz="4680"/>
            </a:lvl6pPr>
            <a:lvl7pPr marL="6418814" indent="0">
              <a:buNone/>
              <a:defRPr sz="4680"/>
            </a:lvl7pPr>
            <a:lvl8pPr marL="7488616" indent="0">
              <a:buNone/>
              <a:defRPr sz="4680"/>
            </a:lvl8pPr>
            <a:lvl9pPr marL="8558418" indent="0">
              <a:buNone/>
              <a:defRPr sz="4680"/>
            </a:lvl9pPr>
          </a:lstStyle>
          <a:p>
            <a:r>
              <a:rPr lang="en-US"/>
              <a:t>Click icon to add picture</a:t>
            </a:r>
            <a:endParaRPr lang="en-US" dirty="0"/>
          </a:p>
        </p:txBody>
      </p:sp>
      <p:sp>
        <p:nvSpPr>
          <p:cNvPr id="4" name="Text Placeholder 3"/>
          <p:cNvSpPr>
            <a:spLocks noGrp="1"/>
          </p:cNvSpPr>
          <p:nvPr>
            <p:ph type="body" sz="half" idx="2"/>
          </p:nvPr>
        </p:nvSpPr>
        <p:spPr>
          <a:xfrm>
            <a:off x="1473784" y="9080183"/>
            <a:ext cx="6900872" cy="16822161"/>
          </a:xfrm>
        </p:spPr>
        <p:txBody>
          <a:bodyPr/>
          <a:lstStyle>
            <a:lvl1pPr marL="0" indent="0">
              <a:buNone/>
              <a:defRPr sz="3744"/>
            </a:lvl1pPr>
            <a:lvl2pPr marL="1069802" indent="0">
              <a:buNone/>
              <a:defRPr sz="3276"/>
            </a:lvl2pPr>
            <a:lvl3pPr marL="2139605" indent="0">
              <a:buNone/>
              <a:defRPr sz="2808"/>
            </a:lvl3pPr>
            <a:lvl4pPr marL="3209407" indent="0">
              <a:buNone/>
              <a:defRPr sz="2340"/>
            </a:lvl4pPr>
            <a:lvl5pPr marL="4279209" indent="0">
              <a:buNone/>
              <a:defRPr sz="2340"/>
            </a:lvl5pPr>
            <a:lvl6pPr marL="5349011" indent="0">
              <a:buNone/>
              <a:defRPr sz="2340"/>
            </a:lvl6pPr>
            <a:lvl7pPr marL="6418814" indent="0">
              <a:buNone/>
              <a:defRPr sz="2340"/>
            </a:lvl7pPr>
            <a:lvl8pPr marL="7488616" indent="0">
              <a:buNone/>
              <a:defRPr sz="2340"/>
            </a:lvl8pPr>
            <a:lvl9pPr marL="8558418" indent="0">
              <a:buNone/>
              <a:defRPr sz="2340"/>
            </a:lvl9pPr>
          </a:lstStyle>
          <a:p>
            <a:pPr lvl="0"/>
            <a:r>
              <a:rPr lang="en-US"/>
              <a:t>Edit Master text styles</a:t>
            </a:r>
          </a:p>
        </p:txBody>
      </p:sp>
      <p:sp>
        <p:nvSpPr>
          <p:cNvPr id="5" name="Date Placeholder 4"/>
          <p:cNvSpPr>
            <a:spLocks noGrp="1"/>
          </p:cNvSpPr>
          <p:nvPr>
            <p:ph type="dt" sz="half" idx="10"/>
          </p:nvPr>
        </p:nvSpPr>
        <p:spPr/>
        <p:txBody>
          <a:bodyPr/>
          <a:lstStyle/>
          <a:p>
            <a:fld id="{EDC57925-181F-4EDB-A758-CFF2D43196CC}" type="datetimeFigureOut">
              <a:rPr lang="en-US" smtClean="0"/>
              <a:t>6/4/2022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3A524-BE9A-402F-8C03-DA3A010CE542}" type="slidenum">
              <a:rPr lang="en-US" smtClean="0"/>
              <a:t>‹#›</a:t>
            </a:fld>
            <a:endParaRPr lang="en-US"/>
          </a:p>
        </p:txBody>
      </p:sp>
    </p:spTree>
    <p:extLst>
      <p:ext uri="{BB962C8B-B14F-4D97-AF65-F5344CB8AC3E}">
        <p14:creationId xmlns:p14="http://schemas.microsoft.com/office/powerpoint/2010/main" val="1340646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998" y="1611459"/>
            <a:ext cx="18454330" cy="585027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70998" y="8057261"/>
            <a:ext cx="18454330" cy="192043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70997" y="28053287"/>
            <a:ext cx="4814173" cy="1611452"/>
          </a:xfrm>
          <a:prstGeom prst="rect">
            <a:avLst/>
          </a:prstGeom>
        </p:spPr>
        <p:txBody>
          <a:bodyPr vert="horz" lIns="91440" tIns="45720" rIns="91440" bIns="45720" rtlCol="0" anchor="ctr"/>
          <a:lstStyle>
            <a:lvl1pPr algn="l">
              <a:defRPr sz="2808">
                <a:solidFill>
                  <a:schemeClr val="tx1">
                    <a:tint val="75000"/>
                  </a:schemeClr>
                </a:solidFill>
              </a:defRPr>
            </a:lvl1pPr>
          </a:lstStyle>
          <a:p>
            <a:fld id="{EDC57925-181F-4EDB-A758-CFF2D43196CC}" type="datetimeFigureOut">
              <a:rPr lang="en-US" smtClean="0"/>
              <a:t>6/4/2022</a:t>
            </a:fld>
            <a:endParaRPr lang="en-US"/>
          </a:p>
        </p:txBody>
      </p:sp>
      <p:sp>
        <p:nvSpPr>
          <p:cNvPr id="5" name="Footer Placeholder 4"/>
          <p:cNvSpPr>
            <a:spLocks noGrp="1"/>
          </p:cNvSpPr>
          <p:nvPr>
            <p:ph type="ftr" sz="quarter" idx="3"/>
          </p:nvPr>
        </p:nvSpPr>
        <p:spPr>
          <a:xfrm>
            <a:off x="7087533" y="28053287"/>
            <a:ext cx="7221260" cy="1611452"/>
          </a:xfrm>
          <a:prstGeom prst="rect">
            <a:avLst/>
          </a:prstGeom>
        </p:spPr>
        <p:txBody>
          <a:bodyPr vert="horz" lIns="91440" tIns="45720" rIns="91440" bIns="45720" rtlCol="0" anchor="ctr"/>
          <a:lstStyle>
            <a:lvl1pPr algn="ctr">
              <a:defRPr sz="280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111155" y="28053287"/>
            <a:ext cx="4814173" cy="1611452"/>
          </a:xfrm>
          <a:prstGeom prst="rect">
            <a:avLst/>
          </a:prstGeom>
        </p:spPr>
        <p:txBody>
          <a:bodyPr vert="horz" lIns="91440" tIns="45720" rIns="91440" bIns="45720" rtlCol="0" anchor="ctr"/>
          <a:lstStyle>
            <a:lvl1pPr algn="r">
              <a:defRPr sz="2808">
                <a:solidFill>
                  <a:schemeClr val="tx1">
                    <a:tint val="75000"/>
                  </a:schemeClr>
                </a:solidFill>
              </a:defRPr>
            </a:lvl1pPr>
          </a:lstStyle>
          <a:p>
            <a:fld id="{7D53A524-BE9A-402F-8C03-DA3A010CE542}" type="slidenum">
              <a:rPr lang="en-US" smtClean="0"/>
              <a:t>‹#›</a:t>
            </a:fld>
            <a:endParaRPr lang="en-US"/>
          </a:p>
        </p:txBody>
      </p:sp>
    </p:spTree>
    <p:extLst>
      <p:ext uri="{BB962C8B-B14F-4D97-AF65-F5344CB8AC3E}">
        <p14:creationId xmlns:p14="http://schemas.microsoft.com/office/powerpoint/2010/main" val="4004807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xStyles>
    <p:titleStyle>
      <a:lvl1pPr algn="l" defTabSz="2139605" rtl="0" eaLnBrk="1" latinLnBrk="0" hangingPunct="1">
        <a:lnSpc>
          <a:spcPct val="90000"/>
        </a:lnSpc>
        <a:spcBef>
          <a:spcPct val="0"/>
        </a:spcBef>
        <a:buNone/>
        <a:defRPr sz="10296" kern="1200">
          <a:solidFill>
            <a:schemeClr val="tx1"/>
          </a:solidFill>
          <a:latin typeface="+mj-lt"/>
          <a:ea typeface="+mj-ea"/>
          <a:cs typeface="+mj-cs"/>
        </a:defRPr>
      </a:lvl1pPr>
    </p:titleStyle>
    <p:bodyStyle>
      <a:lvl1pPr marL="534901" indent="-534901" algn="l" defTabSz="2139605" rtl="0" eaLnBrk="1" latinLnBrk="0" hangingPunct="1">
        <a:lnSpc>
          <a:spcPct val="90000"/>
        </a:lnSpc>
        <a:spcBef>
          <a:spcPts val="2340"/>
        </a:spcBef>
        <a:buFont typeface="Arial" panose="020B0604020202020204" pitchFamily="34" charset="0"/>
        <a:buChar char="•"/>
        <a:defRPr sz="6552" kern="1200">
          <a:solidFill>
            <a:schemeClr val="tx1"/>
          </a:solidFill>
          <a:latin typeface="+mn-lt"/>
          <a:ea typeface="+mn-ea"/>
          <a:cs typeface="+mn-cs"/>
        </a:defRPr>
      </a:lvl1pPr>
      <a:lvl2pPr marL="1604703" indent="-534901" algn="l" defTabSz="2139605" rtl="0" eaLnBrk="1" latinLnBrk="0" hangingPunct="1">
        <a:lnSpc>
          <a:spcPct val="90000"/>
        </a:lnSpc>
        <a:spcBef>
          <a:spcPts val="1170"/>
        </a:spcBef>
        <a:buFont typeface="Arial" panose="020B0604020202020204" pitchFamily="34" charset="0"/>
        <a:buChar char="•"/>
        <a:defRPr sz="5616" kern="1200">
          <a:solidFill>
            <a:schemeClr val="tx1"/>
          </a:solidFill>
          <a:latin typeface="+mn-lt"/>
          <a:ea typeface="+mn-ea"/>
          <a:cs typeface="+mn-cs"/>
        </a:defRPr>
      </a:lvl2pPr>
      <a:lvl3pPr marL="2674506" indent="-534901" algn="l" defTabSz="2139605" rtl="0" eaLnBrk="1" latinLnBrk="0" hangingPunct="1">
        <a:lnSpc>
          <a:spcPct val="90000"/>
        </a:lnSpc>
        <a:spcBef>
          <a:spcPts val="1170"/>
        </a:spcBef>
        <a:buFont typeface="Arial" panose="020B0604020202020204" pitchFamily="34" charset="0"/>
        <a:buChar char="•"/>
        <a:defRPr sz="4680" kern="1200">
          <a:solidFill>
            <a:schemeClr val="tx1"/>
          </a:solidFill>
          <a:latin typeface="+mn-lt"/>
          <a:ea typeface="+mn-ea"/>
          <a:cs typeface="+mn-cs"/>
        </a:defRPr>
      </a:lvl3pPr>
      <a:lvl4pPr marL="3744308"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4pPr>
      <a:lvl5pPr marL="4814110"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5pPr>
      <a:lvl6pPr marL="5883913"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6pPr>
      <a:lvl7pPr marL="6953715"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7pPr>
      <a:lvl8pPr marL="8023517"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8pPr>
      <a:lvl9pPr marL="9093319" indent="-534901" algn="l" defTabSz="2139605" rtl="0" eaLnBrk="1" latinLnBrk="0" hangingPunct="1">
        <a:lnSpc>
          <a:spcPct val="90000"/>
        </a:lnSpc>
        <a:spcBef>
          <a:spcPts val="1170"/>
        </a:spcBef>
        <a:buFont typeface="Arial" panose="020B0604020202020204" pitchFamily="34" charset="0"/>
        <a:buChar char="•"/>
        <a:defRPr sz="4212" kern="1200">
          <a:solidFill>
            <a:schemeClr val="tx1"/>
          </a:solidFill>
          <a:latin typeface="+mn-lt"/>
          <a:ea typeface="+mn-ea"/>
          <a:cs typeface="+mn-cs"/>
        </a:defRPr>
      </a:lvl9pPr>
    </p:bodyStyle>
    <p:otherStyle>
      <a:defPPr>
        <a:defRPr lang="en-US"/>
      </a:defPPr>
      <a:lvl1pPr marL="0" algn="l" defTabSz="2139605" rtl="0" eaLnBrk="1" latinLnBrk="0" hangingPunct="1">
        <a:defRPr sz="4212" kern="1200">
          <a:solidFill>
            <a:schemeClr val="tx1"/>
          </a:solidFill>
          <a:latin typeface="+mn-lt"/>
          <a:ea typeface="+mn-ea"/>
          <a:cs typeface="+mn-cs"/>
        </a:defRPr>
      </a:lvl1pPr>
      <a:lvl2pPr marL="1069802" algn="l" defTabSz="2139605" rtl="0" eaLnBrk="1" latinLnBrk="0" hangingPunct="1">
        <a:defRPr sz="4212" kern="1200">
          <a:solidFill>
            <a:schemeClr val="tx1"/>
          </a:solidFill>
          <a:latin typeface="+mn-lt"/>
          <a:ea typeface="+mn-ea"/>
          <a:cs typeface="+mn-cs"/>
        </a:defRPr>
      </a:lvl2pPr>
      <a:lvl3pPr marL="2139605" algn="l" defTabSz="2139605" rtl="0" eaLnBrk="1" latinLnBrk="0" hangingPunct="1">
        <a:defRPr sz="4212" kern="1200">
          <a:solidFill>
            <a:schemeClr val="tx1"/>
          </a:solidFill>
          <a:latin typeface="+mn-lt"/>
          <a:ea typeface="+mn-ea"/>
          <a:cs typeface="+mn-cs"/>
        </a:defRPr>
      </a:lvl3pPr>
      <a:lvl4pPr marL="3209407" algn="l" defTabSz="2139605" rtl="0" eaLnBrk="1" latinLnBrk="0" hangingPunct="1">
        <a:defRPr sz="4212" kern="1200">
          <a:solidFill>
            <a:schemeClr val="tx1"/>
          </a:solidFill>
          <a:latin typeface="+mn-lt"/>
          <a:ea typeface="+mn-ea"/>
          <a:cs typeface="+mn-cs"/>
        </a:defRPr>
      </a:lvl4pPr>
      <a:lvl5pPr marL="4279209" algn="l" defTabSz="2139605" rtl="0" eaLnBrk="1" latinLnBrk="0" hangingPunct="1">
        <a:defRPr sz="4212" kern="1200">
          <a:solidFill>
            <a:schemeClr val="tx1"/>
          </a:solidFill>
          <a:latin typeface="+mn-lt"/>
          <a:ea typeface="+mn-ea"/>
          <a:cs typeface="+mn-cs"/>
        </a:defRPr>
      </a:lvl5pPr>
      <a:lvl6pPr marL="5349011" algn="l" defTabSz="2139605" rtl="0" eaLnBrk="1" latinLnBrk="0" hangingPunct="1">
        <a:defRPr sz="4212" kern="1200">
          <a:solidFill>
            <a:schemeClr val="tx1"/>
          </a:solidFill>
          <a:latin typeface="+mn-lt"/>
          <a:ea typeface="+mn-ea"/>
          <a:cs typeface="+mn-cs"/>
        </a:defRPr>
      </a:lvl6pPr>
      <a:lvl7pPr marL="6418814" algn="l" defTabSz="2139605" rtl="0" eaLnBrk="1" latinLnBrk="0" hangingPunct="1">
        <a:defRPr sz="4212" kern="1200">
          <a:solidFill>
            <a:schemeClr val="tx1"/>
          </a:solidFill>
          <a:latin typeface="+mn-lt"/>
          <a:ea typeface="+mn-ea"/>
          <a:cs typeface="+mn-cs"/>
        </a:defRPr>
      </a:lvl7pPr>
      <a:lvl8pPr marL="7488616" algn="l" defTabSz="2139605" rtl="0" eaLnBrk="1" latinLnBrk="0" hangingPunct="1">
        <a:defRPr sz="4212" kern="1200">
          <a:solidFill>
            <a:schemeClr val="tx1"/>
          </a:solidFill>
          <a:latin typeface="+mn-lt"/>
          <a:ea typeface="+mn-ea"/>
          <a:cs typeface="+mn-cs"/>
        </a:defRPr>
      </a:lvl8pPr>
      <a:lvl9pPr marL="8558418" algn="l" defTabSz="2139605" rtl="0" eaLnBrk="1" latinLnBrk="0" hangingPunct="1">
        <a:defRPr sz="42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arallelogram 127"/>
          <p:cNvSpPr/>
          <p:nvPr/>
        </p:nvSpPr>
        <p:spPr>
          <a:xfrm>
            <a:off x="14571394" y="9497800"/>
            <a:ext cx="6261237" cy="1002836"/>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8" name="Rectangle 137"/>
          <p:cNvSpPr/>
          <p:nvPr/>
        </p:nvSpPr>
        <p:spPr>
          <a:xfrm>
            <a:off x="669894" y="18314136"/>
            <a:ext cx="20052933" cy="7102872"/>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3" name="Parallelogram 132"/>
          <p:cNvSpPr/>
          <p:nvPr/>
        </p:nvSpPr>
        <p:spPr>
          <a:xfrm>
            <a:off x="14447748" y="25475762"/>
            <a:ext cx="6384883" cy="970947"/>
          </a:xfrm>
          <a:prstGeom prst="parallelogram">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4" name="Rectangle 133"/>
          <p:cNvSpPr/>
          <p:nvPr/>
        </p:nvSpPr>
        <p:spPr>
          <a:xfrm>
            <a:off x="669894" y="26387472"/>
            <a:ext cx="19977109" cy="3368803"/>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30" name="Rectangle 129"/>
          <p:cNvSpPr/>
          <p:nvPr/>
        </p:nvSpPr>
        <p:spPr>
          <a:xfrm>
            <a:off x="669894" y="10550745"/>
            <a:ext cx="20114780" cy="6582224"/>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27" name="Parallelogram 126"/>
          <p:cNvSpPr/>
          <p:nvPr/>
        </p:nvSpPr>
        <p:spPr>
          <a:xfrm>
            <a:off x="14447748" y="5799125"/>
            <a:ext cx="6384883" cy="874210"/>
          </a:xfrm>
          <a:prstGeom prst="parallelogram">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4" name="TextBox 3"/>
          <p:cNvSpPr txBox="1"/>
          <p:nvPr/>
        </p:nvSpPr>
        <p:spPr>
          <a:xfrm>
            <a:off x="2362086" y="4981728"/>
            <a:ext cx="17912579" cy="646331"/>
          </a:xfrm>
          <a:prstGeom prst="rect">
            <a:avLst/>
          </a:prstGeom>
          <a:noFill/>
        </p:spPr>
        <p:txBody>
          <a:bodyPr wrap="square" rtlCol="0">
            <a:spAutoFit/>
          </a:bodyPr>
          <a:lstStyle/>
          <a:p>
            <a:pPr algn="ctr" rtl="1"/>
            <a:r>
              <a:rPr lang="ar-SY" sz="3600" b="1" dirty="0"/>
              <a:t>د.م. أكرم مسوح  </a:t>
            </a:r>
            <a:endParaRPr lang="en-US" sz="3600" dirty="0"/>
          </a:p>
        </p:txBody>
      </p:sp>
      <p:sp>
        <p:nvSpPr>
          <p:cNvPr id="10" name="TextBox 9"/>
          <p:cNvSpPr txBox="1"/>
          <p:nvPr/>
        </p:nvSpPr>
        <p:spPr>
          <a:xfrm>
            <a:off x="669894" y="2669399"/>
            <a:ext cx="19963521" cy="1754325"/>
          </a:xfrm>
          <a:prstGeom prst="rect">
            <a:avLst/>
          </a:prstGeom>
          <a:noFill/>
        </p:spPr>
        <p:txBody>
          <a:bodyPr wrap="square" rtlCol="0">
            <a:spAutoFit/>
          </a:bodyPr>
          <a:lstStyle/>
          <a:p>
            <a:pPr algn="ctr"/>
            <a:r>
              <a:rPr lang="ar-SA" sz="5400" b="1" dirty="0"/>
              <a:t>أتمتة نظام حجز التذاكر باستخدام خدمة الرسائل القصيرة</a:t>
            </a:r>
            <a:endParaRPr lang="ar-SY" sz="5400" b="1" dirty="0"/>
          </a:p>
          <a:p>
            <a:pPr algn="ctr"/>
            <a:r>
              <a:rPr lang="en-GB" sz="5400" b="1" dirty="0"/>
              <a:t>Automating Tickets Booking System Using SMS</a:t>
            </a:r>
            <a:endParaRPr lang="en-US" sz="5400" b="1" dirty="0">
              <a:latin typeface="Bahij TheSansArabic Plain" panose="02040503050201020203" pitchFamily="18" charset="-78"/>
              <a:cs typeface="Bahij TheSansArabic Plain" panose="02040503050201020203" pitchFamily="18" charset="-78"/>
            </a:endParaRPr>
          </a:p>
        </p:txBody>
      </p:sp>
      <p:sp>
        <p:nvSpPr>
          <p:cNvPr id="98" name="Rectangle 97"/>
          <p:cNvSpPr/>
          <p:nvPr/>
        </p:nvSpPr>
        <p:spPr>
          <a:xfrm>
            <a:off x="647232" y="6682559"/>
            <a:ext cx="20114779" cy="2554575"/>
          </a:xfrm>
          <a:prstGeom prst="rect">
            <a:avLst/>
          </a:prstGeom>
          <a:solidFill>
            <a:schemeClr val="bg1"/>
          </a:solidFill>
          <a:ln>
            <a:noFill/>
          </a:ln>
          <a:effectLst>
            <a:outerShdw blurRad="863600" sx="102000" sy="102000" algn="c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ahij TheSansArabic Plain" panose="02040503050201020203" pitchFamily="18" charset="-78"/>
              <a:cs typeface="Bahij TheSansArabic Plain" panose="02040503050201020203" pitchFamily="18" charset="-78"/>
            </a:endParaRPr>
          </a:p>
        </p:txBody>
      </p:sp>
      <p:sp>
        <p:nvSpPr>
          <p:cNvPr id="101" name="TextBox 100"/>
          <p:cNvSpPr txBox="1"/>
          <p:nvPr/>
        </p:nvSpPr>
        <p:spPr>
          <a:xfrm>
            <a:off x="12769839" y="5951069"/>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الملخص </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2" name="TextBox 101"/>
          <p:cNvSpPr txBox="1"/>
          <p:nvPr/>
        </p:nvSpPr>
        <p:spPr>
          <a:xfrm>
            <a:off x="12672028" y="25577674"/>
            <a:ext cx="7395292" cy="707886"/>
          </a:xfrm>
          <a:prstGeom prst="rect">
            <a:avLst/>
          </a:prstGeom>
          <a:noFill/>
          <a:ln>
            <a:noFill/>
          </a:ln>
        </p:spPr>
        <p:txBody>
          <a:bodyPr wrap="square" rtlCol="0">
            <a:spAutoFit/>
          </a:bodyPr>
          <a:lstStyle/>
          <a:p>
            <a:pPr algn="r"/>
            <a:r>
              <a:rPr lang="ar-SA" sz="4000" b="1" dirty="0">
                <a:solidFill>
                  <a:schemeClr val="bg1"/>
                </a:solidFill>
                <a:latin typeface="Bahij TheSansArabic Plain" panose="02040503050201020203" pitchFamily="18" charset="-78"/>
                <a:cs typeface="Bahij TheSansArabic Plain" panose="02040503050201020203" pitchFamily="18" charset="-78"/>
              </a:rPr>
              <a:t>المراجع</a:t>
            </a:r>
            <a:endParaRPr lang="en-US" sz="40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04" name="Rectangle 103"/>
          <p:cNvSpPr/>
          <p:nvPr/>
        </p:nvSpPr>
        <p:spPr>
          <a:xfrm>
            <a:off x="1008224" y="7012849"/>
            <a:ext cx="19528760" cy="3046988"/>
          </a:xfrm>
          <a:prstGeom prst="rect">
            <a:avLst/>
          </a:prstGeom>
        </p:spPr>
        <p:txBody>
          <a:bodyPr wrap="square">
            <a:spAutoFit/>
          </a:bodyPr>
          <a:lstStyle/>
          <a:p>
            <a:pPr algn="r" rtl="1"/>
            <a:r>
              <a:rPr lang="ar-SA" sz="2400" dirty="0"/>
              <a:t>نظراً لأهمية موضوع الحجز ضمن شركات السفريات وما يرافقه من صعوبات وتأخير زمني للزبائن في إتمام عملية الحجز، كانت هذه الدراسة لتقديم نظام يوفر المرونة والسرعة في عملية الحجز للزبائن، وذلك يكون الخطوة الأولى على المستوى المحلي لأتمتة عملية الحجز لشركات السفريات باستخدام خدمة الرسائل القصيرة </a:t>
            </a:r>
            <a:r>
              <a:rPr lang="en-GB" sz="2400" b="1" dirty="0"/>
              <a:t>SMS</a:t>
            </a:r>
            <a:r>
              <a:rPr lang="ar-SY" sz="2400" dirty="0"/>
              <a:t>.</a:t>
            </a:r>
            <a:endParaRPr lang="en-US" sz="2400" dirty="0"/>
          </a:p>
          <a:p>
            <a:pPr lvl="0" algn="r" rtl="1"/>
            <a:r>
              <a:rPr lang="ar-SY" sz="2400" dirty="0"/>
              <a:t>إنّ استخدام خدمة </a:t>
            </a:r>
            <a:r>
              <a:rPr lang="en-GB" sz="2400" b="1" dirty="0"/>
              <a:t>SMS</a:t>
            </a:r>
            <a:r>
              <a:rPr lang="en-GB" sz="2400" dirty="0"/>
              <a:t> </a:t>
            </a:r>
            <a:r>
              <a:rPr lang="ar-SY" sz="2400" dirty="0"/>
              <a:t>تعد عامل قوة لهذه الدراسة لأنها وسيلة الاتصال الوحيدة بين تطبييق أندرويد الخاص بالزبون ونظام شركة السفريات، فهي تعد وسيلة اتصال أكثر استقراراً من خدمة الانترنت التي تعتمدها أغلب تطبيقات الحجز الإلكتروني العالمية.</a:t>
            </a:r>
            <a:endParaRPr lang="en-US" sz="2400" dirty="0"/>
          </a:p>
          <a:p>
            <a:pPr lvl="0" algn="r" rtl="1"/>
            <a:r>
              <a:rPr lang="ar-SY" sz="2400" dirty="0"/>
              <a:t>نتمنى أن تكون هذه الدراسة بداية عمل في أتمتة شركات النقل المحليّة بهدف الوصول إلى </a:t>
            </a:r>
            <a:r>
              <a:rPr lang="ar-SY" sz="2400" dirty="0" smtClean="0"/>
              <a:t>نظام</a:t>
            </a:r>
            <a:r>
              <a:rPr lang="ar-SA" sz="2400" dirty="0" smtClean="0"/>
              <a:t> </a:t>
            </a:r>
            <a:r>
              <a:rPr lang="ar-SY" sz="2400" dirty="0" smtClean="0"/>
              <a:t>متكامل </a:t>
            </a:r>
            <a:r>
              <a:rPr lang="ar-SY" sz="2400" dirty="0"/>
              <a:t>يلبي حاجات الزبائن ويوفر عليهم الجهد والوقت المهدور حالياً في عمليات الحجز التي تتطلب وجود الزبون في مكتب شركة السفريات.</a:t>
            </a:r>
            <a:endParaRPr lang="en-US" sz="2400" dirty="0"/>
          </a:p>
          <a:p>
            <a:pPr algn="r"/>
            <a:r>
              <a:rPr lang="ar-SA" sz="2400" dirty="0">
                <a:solidFill>
                  <a:srgbClr val="000000"/>
                </a:solidFill>
                <a:latin typeface="Bahij TheSansArabic Plain" panose="02040503050201020203" pitchFamily="18" charset="-78"/>
                <a:cs typeface="Bahij TheSansArabic Plain" panose="02040503050201020203" pitchFamily="18" charset="-78"/>
              </a:rPr>
              <a:t/>
            </a:r>
            <a:br>
              <a:rPr lang="ar-SA" sz="2400" dirty="0">
                <a:solidFill>
                  <a:srgbClr val="000000"/>
                </a:solidFill>
                <a:latin typeface="Bahij TheSansArabic Plain" panose="02040503050201020203" pitchFamily="18" charset="-78"/>
                <a:cs typeface="Bahij TheSansArabic Plain" panose="02040503050201020203" pitchFamily="18" charset="-78"/>
              </a:rPr>
            </a:b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19" name="TextBox 118"/>
          <p:cNvSpPr txBox="1"/>
          <p:nvPr/>
        </p:nvSpPr>
        <p:spPr>
          <a:xfrm>
            <a:off x="15807178" y="9664899"/>
            <a:ext cx="4212016"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القسم النظري</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0" name="Rectangle 119"/>
          <p:cNvSpPr/>
          <p:nvPr/>
        </p:nvSpPr>
        <p:spPr>
          <a:xfrm>
            <a:off x="1663812" y="10598056"/>
            <a:ext cx="18873172" cy="6924973"/>
          </a:xfrm>
          <a:prstGeom prst="rect">
            <a:avLst/>
          </a:prstGeom>
        </p:spPr>
        <p:txBody>
          <a:bodyPr wrap="square">
            <a:spAutoFit/>
          </a:bodyPr>
          <a:lstStyle/>
          <a:p>
            <a:pPr marL="1697061" lvl="1" indent="-457200" algn="r" rtl="1">
              <a:buFont typeface="Courier New" panose="02070309020205020404" pitchFamily="49" charset="0"/>
              <a:buChar char="o"/>
            </a:pPr>
            <a:r>
              <a:rPr lang="ar-SA" sz="2800" b="1" dirty="0"/>
              <a:t>أهمية البحث:</a:t>
            </a:r>
            <a:endParaRPr lang="en-US" sz="2800" b="1" dirty="0"/>
          </a:p>
          <a:p>
            <a:pPr marL="457200" lvl="0" indent="-457200" algn="r" rtl="1">
              <a:buFont typeface="Arial" panose="020B0604020202020204" pitchFamily="34" charset="0"/>
              <a:buChar char="•"/>
            </a:pPr>
            <a:r>
              <a:rPr lang="ar-SA" sz="2800" dirty="0"/>
              <a:t>حل مشاكل شركات النقل في حجم الكادر الوظيفي والعمليات كلها ضمن هذه الشركات.</a:t>
            </a:r>
            <a:endParaRPr lang="en-US" sz="2400" dirty="0"/>
          </a:p>
          <a:p>
            <a:pPr marL="457200" lvl="0" indent="-457200" algn="r" rtl="1">
              <a:buFont typeface="Arial" panose="020B0604020202020204" pitchFamily="34" charset="0"/>
              <a:buChar char="•"/>
            </a:pPr>
            <a:r>
              <a:rPr lang="ar-SA" sz="2800" dirty="0"/>
              <a:t>تخفيف الضغط على الشبكات الهاتفيّة و إمكانية الاستغناء عن اتصالات الاستعلام والحجز في شركات النقل.</a:t>
            </a:r>
            <a:endParaRPr lang="en-US" sz="2400" dirty="0"/>
          </a:p>
          <a:p>
            <a:pPr marL="457200" lvl="0" indent="-457200" algn="r" rtl="1">
              <a:buFont typeface="Arial" panose="020B0604020202020204" pitchFamily="34" charset="0"/>
              <a:buChar char="•"/>
            </a:pPr>
            <a:r>
              <a:rPr lang="ar-SA" sz="2800" dirty="0"/>
              <a:t>توفير نظام حاسوبي يقوم بجميع الخدمات المذكورة أعلاه فضلاً </a:t>
            </a:r>
            <a:r>
              <a:rPr lang="ar-SY" sz="2800" dirty="0" smtClean="0"/>
              <a:t>عن </a:t>
            </a:r>
            <a:r>
              <a:rPr lang="ar-SA" sz="2800" dirty="0" smtClean="0"/>
              <a:t>تأمين </a:t>
            </a:r>
            <a:r>
              <a:rPr lang="ar-SA" sz="2800" dirty="0"/>
              <a:t>أداة حاسوبيّة تُسهل على زبائن شركات النقل إنجاز العمليات المطلوبة كلها من هذه الشركات بأقل زمن وجهد وكلفة ممكنة وبأعلى كفاءة.</a:t>
            </a:r>
            <a:endParaRPr lang="en-US" sz="2400" dirty="0"/>
          </a:p>
          <a:p>
            <a:pPr algn="r" rtl="1"/>
            <a:endParaRPr lang="en-US" sz="1200" dirty="0"/>
          </a:p>
          <a:p>
            <a:pPr marL="1697061" lvl="1" indent="-457200" algn="r" rtl="1">
              <a:buFont typeface="Courier New" panose="02070309020205020404" pitchFamily="49" charset="0"/>
              <a:buChar char="o"/>
            </a:pPr>
            <a:r>
              <a:rPr lang="ar-SA" sz="2800" b="1" dirty="0"/>
              <a:t>مسوغات مشروع البحث: </a:t>
            </a:r>
            <a:endParaRPr lang="en-US" sz="2800" b="1" dirty="0"/>
          </a:p>
          <a:p>
            <a:pPr marL="457200" indent="-457200" algn="r" rtl="1">
              <a:buFont typeface="Arial" panose="020B0604020202020204" pitchFamily="34" charset="0"/>
              <a:buChar char="•"/>
            </a:pPr>
            <a:r>
              <a:rPr lang="ar-SA" sz="2800" dirty="0"/>
              <a:t>الضرورة الافتراضية في تصميم أنظمة معلومات حاسوبيّة وتنفيذها تُساهم في تطوير المؤسسات الخدماتية والدوائر الحكومية وتوفير البيانات والمعلومات المطلوبة في الزمان والمكان المناسبين، وتوفير الهدر في موارد الشركات والمؤسسات المرتبطة بهذا الموضوع.</a:t>
            </a:r>
            <a:endParaRPr lang="en-US" sz="2400" dirty="0"/>
          </a:p>
          <a:p>
            <a:pPr marL="1697061" lvl="1" indent="-457200" algn="r" rtl="1">
              <a:buFont typeface="Courier New" panose="02070309020205020404" pitchFamily="49" charset="0"/>
              <a:buChar char="o"/>
            </a:pPr>
            <a:r>
              <a:rPr lang="ar-SY" sz="2800" b="1" dirty="0"/>
              <a:t>أهداف البحث</a:t>
            </a:r>
            <a:r>
              <a:rPr lang="ar-SA" sz="2800" b="1" dirty="0"/>
              <a:t>: </a:t>
            </a:r>
            <a:endParaRPr lang="en-US" sz="2800" b="1" dirty="0"/>
          </a:p>
          <a:p>
            <a:pPr marL="457200" lvl="0" indent="-457200" algn="r" rtl="1">
              <a:buFont typeface="Arial" panose="020B0604020202020204" pitchFamily="34" charset="0"/>
              <a:buChar char="•"/>
            </a:pPr>
            <a:r>
              <a:rPr lang="ar-SA" sz="2800" dirty="0"/>
              <a:t>تصميم وتنفيذ نظام حاسوبي معلوماتي مكوّن من تطبيقين:</a:t>
            </a:r>
            <a:endParaRPr lang="en-US" sz="2400" dirty="0"/>
          </a:p>
          <a:p>
            <a:pPr lvl="0" algn="r" rtl="1"/>
            <a:r>
              <a:rPr lang="ar-SY" sz="2800" dirty="0" smtClean="0"/>
              <a:t>            </a:t>
            </a:r>
            <a:r>
              <a:rPr lang="ar-SA" sz="2800" dirty="0" smtClean="0"/>
              <a:t>التطبيق </a:t>
            </a:r>
            <a:r>
              <a:rPr lang="ar-SA" sz="2800" dirty="0"/>
              <a:t>الأول خاص بالأجهزة الحاسوبيّة في شركة النقل.</a:t>
            </a:r>
            <a:endParaRPr lang="en-US" sz="2400" dirty="0"/>
          </a:p>
          <a:p>
            <a:pPr lvl="0" algn="r" rtl="1"/>
            <a:r>
              <a:rPr lang="ar-SY" sz="2800" dirty="0" smtClean="0"/>
              <a:t>            </a:t>
            </a:r>
            <a:r>
              <a:rPr lang="ar-SA" sz="2800" dirty="0" smtClean="0"/>
              <a:t>التطبيق </a:t>
            </a:r>
            <a:r>
              <a:rPr lang="ar-SA" sz="2800" dirty="0"/>
              <a:t>الثاني خاص بأجهزة الهواتف النقّالة لزبائن الشركة على مختلف أنواعها.</a:t>
            </a:r>
            <a:endParaRPr lang="en-US" sz="2400" dirty="0"/>
          </a:p>
          <a:p>
            <a:pPr marL="457200" lvl="0" indent="-457200" algn="r" rtl="1">
              <a:buFont typeface="Arial" panose="020B0604020202020204" pitchFamily="34" charset="0"/>
              <a:buChar char="•"/>
            </a:pPr>
            <a:r>
              <a:rPr lang="ar-SA" sz="2800" dirty="0"/>
              <a:t>تصميم قاعدة بيانات خاصة بالشبكة الحاسوبيّة لشركة النقل وتنفيذها.</a:t>
            </a:r>
            <a:endParaRPr lang="en-US" sz="2400" dirty="0"/>
          </a:p>
          <a:p>
            <a:pPr marL="457200" lvl="0" indent="-457200" algn="r" rtl="1">
              <a:buFont typeface="Arial" panose="020B0604020202020204" pitchFamily="34" charset="0"/>
              <a:buChar char="•"/>
            </a:pPr>
            <a:r>
              <a:rPr lang="ar-SA" sz="2800" dirty="0"/>
              <a:t>إظهار نتائج تطبيق النموذج على حالة دراسيّة.</a:t>
            </a:r>
            <a:endParaRPr lang="en-US" sz="2400" dirty="0"/>
          </a:p>
          <a:p>
            <a:pPr marL="457200" indent="-457200" algn="r" rtl="1">
              <a:buFont typeface="Arial" panose="020B0604020202020204" pitchFamily="34" charset="0"/>
              <a:buChar char="•"/>
            </a:pPr>
            <a:r>
              <a:rPr lang="ar-SA" sz="2800" dirty="0"/>
              <a:t>تقديم تفسيرات وتحليلات لواقع تنفيذ النموذج.</a:t>
            </a:r>
            <a:endParaRPr lang="ar-SA" sz="4800" dirty="0">
              <a:solidFill>
                <a:srgbClr val="000000"/>
              </a:solidFill>
              <a:latin typeface="Bahij TheSansArabic Plain" panose="02040503050201020203" pitchFamily="18" charset="-78"/>
              <a:cs typeface="Bahij TheSansArabic Plain" panose="02040503050201020203" pitchFamily="18" charset="-78"/>
            </a:endParaRPr>
          </a:p>
        </p:txBody>
      </p:sp>
      <p:sp>
        <p:nvSpPr>
          <p:cNvPr id="122" name="Rectangle 121"/>
          <p:cNvSpPr/>
          <p:nvPr/>
        </p:nvSpPr>
        <p:spPr>
          <a:xfrm>
            <a:off x="1287915" y="26548621"/>
            <a:ext cx="18349301" cy="3046988"/>
          </a:xfrm>
          <a:prstGeom prst="rect">
            <a:avLst/>
          </a:prstGeom>
        </p:spPr>
        <p:txBody>
          <a:bodyPr wrap="square">
            <a:spAutoFit/>
          </a:bodyPr>
          <a:lstStyle/>
          <a:p>
            <a:pPr marL="342900" lvl="0" indent="-342900">
              <a:buFont typeface="Arial" panose="020B0604020202020204" pitchFamily="34" charset="0"/>
              <a:buChar char="•"/>
            </a:pPr>
            <a:r>
              <a:rPr lang="en-GB" sz="2400" dirty="0" err="1"/>
              <a:t>Packt</a:t>
            </a:r>
            <a:r>
              <a:rPr lang="en-GB" sz="2400" dirty="0"/>
              <a:t> </a:t>
            </a:r>
            <a:r>
              <a:rPr lang="en-GB" sz="2400" dirty="0" err="1"/>
              <a:t>Publishin</a:t>
            </a:r>
            <a:r>
              <a:rPr lang="en-GB" sz="2400" dirty="0"/>
              <a:t>, Oracle ADF Enterprise Application Development – Made Simple: Second Edition 2nd Revised ed. Edition, February 19, 2014.</a:t>
            </a:r>
            <a:endParaRPr lang="en-US" sz="2400" dirty="0"/>
          </a:p>
          <a:p>
            <a:pPr marL="342900" lvl="0" indent="-342900">
              <a:buFont typeface="Arial" panose="020B0604020202020204" pitchFamily="34" charset="0"/>
              <a:buChar char="•"/>
            </a:pPr>
            <a:r>
              <a:rPr lang="en-GB" sz="2400" b="1" dirty="0" err="1"/>
              <a:t>Vesterli</a:t>
            </a:r>
            <a:r>
              <a:rPr lang="en-GB" sz="2400" dirty="0"/>
              <a:t>, </a:t>
            </a:r>
            <a:r>
              <a:rPr lang="en-GB" sz="2400" dirty="0" err="1"/>
              <a:t>Sten</a:t>
            </a:r>
            <a:r>
              <a:rPr lang="en-GB" sz="2400" dirty="0"/>
              <a:t> E., Oracle ADF Survival Guide, Mastering the Application Development Framework, 2017</a:t>
            </a:r>
            <a:endParaRPr lang="en-US" sz="2400" dirty="0"/>
          </a:p>
          <a:p>
            <a:pPr marL="342900" lvl="0" indent="-342900">
              <a:buFont typeface="Arial" panose="020B0604020202020204" pitchFamily="34" charset="0"/>
              <a:buChar char="•"/>
            </a:pPr>
            <a:r>
              <a:rPr lang="en-GB" sz="2400" dirty="0"/>
              <a:t>Bob </a:t>
            </a:r>
            <a:r>
              <a:rPr lang="en-GB" sz="2400" dirty="0" err="1"/>
              <a:t>Bryla</a:t>
            </a:r>
            <a:r>
              <a:rPr lang="en-GB" sz="2400" dirty="0"/>
              <a:t>, Kevin </a:t>
            </a:r>
            <a:r>
              <a:rPr lang="en-GB" sz="2400" dirty="0" err="1"/>
              <a:t>Loney</a:t>
            </a:r>
            <a:r>
              <a:rPr lang="en-GB" sz="2400" dirty="0"/>
              <a:t> Customers who viewed Oracle Database 12c The Complete Reference, ISBN-10: 0071801758, October 2, 2013</a:t>
            </a:r>
            <a:endParaRPr lang="en-US" sz="2400" dirty="0"/>
          </a:p>
          <a:p>
            <a:pPr marL="342900" lvl="0" indent="-342900">
              <a:buFont typeface="Arial" panose="020B0604020202020204" pitchFamily="34" charset="0"/>
              <a:buChar char="•"/>
            </a:pPr>
            <a:r>
              <a:rPr lang="en-GB" sz="2400" dirty="0"/>
              <a:t>Android Studio 3.0 Development Essentials Android 8 Edition, ISBN-13: 978-1977540096, </a:t>
            </a:r>
            <a:r>
              <a:rPr lang="en-GB" sz="2400" dirty="0" smtClean="0"/>
              <a:t>2017</a:t>
            </a:r>
            <a:endParaRPr lang="ar-SA" sz="2400" dirty="0" smtClean="0"/>
          </a:p>
          <a:p>
            <a:pPr marL="342900" indent="-342900">
              <a:buFont typeface="Arial" panose="020B0604020202020204" pitchFamily="34" charset="0"/>
              <a:buChar char="•"/>
            </a:pPr>
            <a:r>
              <a:rPr lang="en-GB" sz="2400" dirty="0" smtClean="0"/>
              <a:t>Michael  McLaughlin, Oracle </a:t>
            </a:r>
            <a:r>
              <a:rPr lang="en-GB" sz="2400" dirty="0"/>
              <a:t>Database 12c PL/SQL Programming 1st Edition, ISBN-13: 978-0071812436, February 14, </a:t>
            </a:r>
            <a:r>
              <a:rPr lang="en-GB" sz="2400" dirty="0" smtClean="0"/>
              <a:t>2014</a:t>
            </a:r>
            <a:endParaRPr lang="en-US" sz="2400" dirty="0"/>
          </a:p>
          <a:p>
            <a:pPr marL="342900" lvl="0" indent="-342900">
              <a:buFont typeface="Arial" panose="020B0604020202020204" pitchFamily="34" charset="0"/>
              <a:buChar char="•"/>
            </a:pPr>
            <a:r>
              <a:rPr lang="en-GB" sz="2400" dirty="0" smtClean="0"/>
              <a:t>Puja </a:t>
            </a:r>
            <a:r>
              <a:rPr lang="en-GB" sz="2400" dirty="0"/>
              <a:t>Singh - Brian </a:t>
            </a:r>
            <a:r>
              <a:rPr lang="en-GB" sz="2400" dirty="0" err="1"/>
              <a:t>Pottle</a:t>
            </a:r>
            <a:r>
              <a:rPr lang="en-GB" sz="2400" dirty="0"/>
              <a:t>, Oracle Database 11g: SQL Fundamentals, December 10, 2013</a:t>
            </a:r>
            <a:endParaRPr lang="en-US" sz="2400" dirty="0"/>
          </a:p>
          <a:p>
            <a:pPr marL="342900" lvl="0" indent="-342900">
              <a:buFont typeface="Arial" panose="020B0604020202020204" pitchFamily="34" charset="0"/>
              <a:buChar char="•"/>
            </a:pPr>
            <a:r>
              <a:rPr lang="en-GB" sz="2400" dirty="0"/>
              <a:t>Jun Yang, Brett </a:t>
            </a:r>
            <a:r>
              <a:rPr lang="en-GB" sz="2400" dirty="0" err="1"/>
              <a:t>Walenz</a:t>
            </a:r>
            <a:r>
              <a:rPr lang="en-GB" sz="2400" dirty="0"/>
              <a:t>, </a:t>
            </a:r>
            <a:r>
              <a:rPr lang="en-GB" sz="2400" dirty="0" err="1"/>
              <a:t>GoalKicker.com,Oracle</a:t>
            </a:r>
            <a:r>
              <a:rPr lang="en-GB" sz="2400" baseline="30000" dirty="0"/>
              <a:t>®</a:t>
            </a:r>
            <a:r>
              <a:rPr lang="en-GB" sz="2400" dirty="0"/>
              <a:t> Database Notes for Professionals book, April 11, 2019</a:t>
            </a:r>
            <a:endParaRPr lang="en-US" sz="2400" dirty="0"/>
          </a:p>
          <a:p>
            <a:pPr marL="342900" lvl="0" indent="-342900">
              <a:buFont typeface="Arial" panose="020B0604020202020204" pitchFamily="34" charset="0"/>
              <a:buChar char="•"/>
            </a:pPr>
            <a:r>
              <a:rPr lang="en-GB" sz="2400" dirty="0"/>
              <a:t>Jun Yang, Brett </a:t>
            </a:r>
            <a:r>
              <a:rPr lang="en-GB" sz="2400" dirty="0" err="1"/>
              <a:t>Walenz</a:t>
            </a:r>
            <a:r>
              <a:rPr lang="en-GB" sz="2400" dirty="0"/>
              <a:t>, SQL: Triggers - Views – Indexes, April 3, 2016</a:t>
            </a:r>
            <a:endParaRPr lang="en-US" sz="2400" dirty="0"/>
          </a:p>
        </p:txBody>
      </p:sp>
      <p:sp>
        <p:nvSpPr>
          <p:cNvPr id="123" name="TextBox 122"/>
          <p:cNvSpPr txBox="1"/>
          <p:nvPr/>
        </p:nvSpPr>
        <p:spPr>
          <a:xfrm>
            <a:off x="1987350" y="14616832"/>
            <a:ext cx="7395292" cy="523220"/>
          </a:xfrm>
          <a:prstGeom prst="rect">
            <a:avLst/>
          </a:prstGeom>
          <a:noFill/>
          <a:ln>
            <a:noFill/>
          </a:ln>
        </p:spPr>
        <p:txBody>
          <a:bodyPr wrap="square" rtlCol="0">
            <a:spAutoFit/>
          </a:bodyPr>
          <a:lstStyle/>
          <a:p>
            <a:pPr algn="r"/>
            <a:r>
              <a:rPr lang="ar-SA" sz="2800" b="1" dirty="0">
                <a:solidFill>
                  <a:schemeClr val="bg1"/>
                </a:solidFill>
                <a:latin typeface="Bahij TheSansArabic Plain" panose="02040503050201020203" pitchFamily="18" charset="-78"/>
                <a:cs typeface="Bahij TheSansArabic Plain" panose="02040503050201020203" pitchFamily="18" charset="-78"/>
              </a:rPr>
              <a:t>النتائج</a:t>
            </a:r>
            <a:endParaRPr lang="en-US" sz="28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26" name="TextBox 125"/>
          <p:cNvSpPr txBox="1"/>
          <p:nvPr/>
        </p:nvSpPr>
        <p:spPr>
          <a:xfrm>
            <a:off x="3817445" y="4418597"/>
            <a:ext cx="15001862" cy="523220"/>
          </a:xfrm>
          <a:prstGeom prst="rect">
            <a:avLst/>
          </a:prstGeom>
          <a:noFill/>
        </p:spPr>
        <p:txBody>
          <a:bodyPr wrap="square" rtlCol="0">
            <a:spAutoFit/>
          </a:bodyPr>
          <a:lstStyle/>
          <a:p>
            <a:pPr algn="ctr" rtl="1"/>
            <a:r>
              <a:rPr lang="ar-SY" sz="2800" b="1" dirty="0"/>
              <a:t>م. يوسف سمير حمادة                </a:t>
            </a:r>
            <a:endParaRPr lang="en-US" sz="2800" dirty="0"/>
          </a:p>
        </p:txBody>
      </p:sp>
      <p:sp>
        <p:nvSpPr>
          <p:cNvPr id="135" name="Parallelogram 134"/>
          <p:cNvSpPr/>
          <p:nvPr/>
        </p:nvSpPr>
        <p:spPr>
          <a:xfrm>
            <a:off x="14447748" y="17333966"/>
            <a:ext cx="6384883" cy="970947"/>
          </a:xfrm>
          <a:prstGeom prst="parallelogram">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137" name="TextBox 136"/>
          <p:cNvSpPr txBox="1"/>
          <p:nvPr/>
        </p:nvSpPr>
        <p:spPr>
          <a:xfrm>
            <a:off x="12845891" y="17496740"/>
            <a:ext cx="7395292" cy="646331"/>
          </a:xfrm>
          <a:prstGeom prst="rect">
            <a:avLst/>
          </a:prstGeom>
          <a:noFill/>
          <a:ln>
            <a:noFill/>
          </a:ln>
        </p:spPr>
        <p:txBody>
          <a:bodyPr wrap="square" rtlCol="0">
            <a:spAutoFit/>
          </a:bodyPr>
          <a:lstStyle/>
          <a:p>
            <a:pPr algn="r"/>
            <a:r>
              <a:rPr lang="ar-SA" sz="3600" b="1" dirty="0">
                <a:solidFill>
                  <a:schemeClr val="bg1"/>
                </a:solidFill>
                <a:latin typeface="Bahij TheSansArabic Plain" panose="02040503050201020203" pitchFamily="18" charset="-78"/>
                <a:cs typeface="Bahij TheSansArabic Plain" panose="02040503050201020203" pitchFamily="18" charset="-78"/>
              </a:rPr>
              <a:t>النتائج والمناقشة</a:t>
            </a:r>
            <a:endParaRPr lang="en-US" sz="3600" b="1" dirty="0">
              <a:solidFill>
                <a:schemeClr val="bg1"/>
              </a:solidFill>
              <a:latin typeface="Bahij TheSansArabic Plain" panose="02040503050201020203" pitchFamily="18" charset="-78"/>
              <a:cs typeface="Bahij TheSansArabic Plain" panose="02040503050201020203" pitchFamily="18" charset="-78"/>
            </a:endParaRPr>
          </a:p>
        </p:txBody>
      </p:sp>
      <p:sp>
        <p:nvSpPr>
          <p:cNvPr id="139" name="Rectangle 138"/>
          <p:cNvSpPr/>
          <p:nvPr/>
        </p:nvSpPr>
        <p:spPr>
          <a:xfrm>
            <a:off x="10530840" y="18544894"/>
            <a:ext cx="9634291" cy="7109639"/>
          </a:xfrm>
          <a:prstGeom prst="rect">
            <a:avLst/>
          </a:prstGeom>
        </p:spPr>
        <p:txBody>
          <a:bodyPr wrap="square">
            <a:spAutoFit/>
          </a:bodyPr>
          <a:lstStyle/>
          <a:p>
            <a:pPr algn="r"/>
            <a:endParaRPr lang="en-US" sz="2400" dirty="0" smtClean="0">
              <a:solidFill>
                <a:srgbClr val="000000"/>
              </a:solidFill>
              <a:latin typeface="Bahij TheSansArabic Plain" panose="02040503050201020203" pitchFamily="18" charset="-78"/>
              <a:cs typeface="Bahij TheSansArabic Plain" panose="02040503050201020203" pitchFamily="18" charset="-78"/>
            </a:endParaRPr>
          </a:p>
          <a:p>
            <a:pPr algn="r" rtl="1"/>
            <a:r>
              <a:rPr lang="ar-SA" sz="2400" dirty="0"/>
              <a:t>يوضح الشكل </a:t>
            </a:r>
            <a:r>
              <a:rPr lang="ar-SY" sz="2400" dirty="0" smtClean="0"/>
              <a:t>المجاور</a:t>
            </a:r>
            <a:r>
              <a:rPr lang="ar-SA" sz="2400" dirty="0" smtClean="0"/>
              <a:t>نتائج ا</a:t>
            </a:r>
            <a:r>
              <a:rPr lang="ar-SY" sz="2400" dirty="0"/>
              <a:t>ل</a:t>
            </a:r>
            <a:r>
              <a:rPr lang="ar-SA" sz="2400" dirty="0" smtClean="0"/>
              <a:t>حالة الدراسية</a:t>
            </a:r>
            <a:endParaRPr lang="ar-SY" sz="2400" dirty="0" smtClean="0"/>
          </a:p>
          <a:p>
            <a:pPr algn="r" rtl="1"/>
            <a:r>
              <a:rPr lang="ar-SA" sz="2400" dirty="0" smtClean="0"/>
              <a:t> </a:t>
            </a:r>
            <a:r>
              <a:rPr lang="ar-SA" sz="2400" dirty="0"/>
              <a:t>الأولى وفق المعايير التالية:</a:t>
            </a:r>
            <a:endParaRPr lang="en-US" sz="2400" dirty="0"/>
          </a:p>
          <a:p>
            <a:pPr algn="r" rtl="1"/>
            <a:r>
              <a:rPr lang="ar-SY" sz="2400" dirty="0"/>
              <a:t>1- معدل حالات نجاح الحجز من أجل كل </a:t>
            </a:r>
            <a:endParaRPr lang="ar-SY" sz="2400" dirty="0" smtClean="0"/>
          </a:p>
          <a:p>
            <a:pPr algn="r" rtl="1"/>
            <a:r>
              <a:rPr lang="ar-SY" sz="2400" dirty="0" smtClean="0"/>
              <a:t>رحلة.</a:t>
            </a:r>
            <a:endParaRPr lang="en-US" sz="2400" dirty="0"/>
          </a:p>
          <a:p>
            <a:pPr algn="r" rtl="1"/>
            <a:r>
              <a:rPr lang="ar-SY" sz="2400" dirty="0"/>
              <a:t>2-معدل حالات تلافي الفشل بإعلام </a:t>
            </a:r>
            <a:r>
              <a:rPr lang="ar-SY" sz="2400" dirty="0" smtClean="0"/>
              <a:t>الزبون</a:t>
            </a:r>
          </a:p>
          <a:p>
            <a:pPr algn="r" rtl="1"/>
            <a:r>
              <a:rPr lang="ar-SY" sz="2400" dirty="0" smtClean="0"/>
              <a:t> </a:t>
            </a:r>
            <a:r>
              <a:rPr lang="ar-SY" sz="2400" dirty="0"/>
              <a:t>بالرحلات المتوفرة من أجل كل </a:t>
            </a:r>
            <a:r>
              <a:rPr lang="ar-SY" sz="2400" dirty="0" smtClean="0"/>
              <a:t>رحلة.</a:t>
            </a:r>
            <a:endParaRPr lang="en-US" sz="2400" dirty="0"/>
          </a:p>
          <a:p>
            <a:pPr algn="r" rtl="1"/>
            <a:r>
              <a:rPr lang="ar-SY" sz="2400" dirty="0"/>
              <a:t>3-معدل حالات الفشل نتيجة عدم </a:t>
            </a:r>
            <a:r>
              <a:rPr lang="ar-SY" sz="2400" dirty="0" smtClean="0"/>
              <a:t>توفر</a:t>
            </a:r>
          </a:p>
          <a:p>
            <a:pPr algn="r" rtl="1"/>
            <a:r>
              <a:rPr lang="ar-SY" sz="2400" dirty="0" smtClean="0"/>
              <a:t> </a:t>
            </a:r>
            <a:r>
              <a:rPr lang="ar-SY" sz="2400" dirty="0"/>
              <a:t>الرحلة من أجل كل </a:t>
            </a:r>
            <a:r>
              <a:rPr lang="ar-SY" sz="2400" dirty="0" smtClean="0"/>
              <a:t>رحلة.</a:t>
            </a:r>
            <a:endParaRPr lang="en-US" sz="2400" dirty="0"/>
          </a:p>
          <a:p>
            <a:pPr algn="r" rtl="1"/>
            <a:r>
              <a:rPr lang="ar-SY" sz="2400" dirty="0"/>
              <a:t>4-معدل حالات الفشل نتيجة عدم توفر الرصيد من أجل كل رحلة</a:t>
            </a:r>
            <a:endParaRPr lang="en-US" sz="2400" dirty="0"/>
          </a:p>
          <a:p>
            <a:pPr algn="r" rtl="1"/>
            <a:r>
              <a:rPr lang="ar-SY" sz="2400" dirty="0"/>
              <a:t>5-معدل حالات الفشل نتيجة خطأ في معرف البطاقة من أجل كل رحلة</a:t>
            </a:r>
            <a:endParaRPr lang="en-US" sz="2400" dirty="0"/>
          </a:p>
          <a:p>
            <a:pPr algn="r" rtl="1"/>
            <a:r>
              <a:rPr lang="ar-SY" sz="2400" dirty="0"/>
              <a:t>نفترض في الحالة الدراسية المثالية أن عدد الرحلات المفتوحة كبير 24 رحلة في </a:t>
            </a:r>
            <a:r>
              <a:rPr lang="ar-SY" sz="2400" dirty="0" smtClean="0"/>
              <a:t>اليوم </a:t>
            </a:r>
            <a:r>
              <a:rPr lang="ar-SY" sz="2400" dirty="0"/>
              <a:t>بما يضمن رحلة في كل ساعة وعدد الزبائن 45 زبون وعدد المقاعد التي يطلبها كل زبون صغير نسبياً بمعدل 3 مقاعد لكل زبون والوجهة والمآل محددين من دمشق إلى حلب </a:t>
            </a:r>
            <a:r>
              <a:rPr lang="ar-SY" sz="2400" dirty="0" smtClean="0"/>
              <a:t>،كما </a:t>
            </a:r>
            <a:r>
              <a:rPr lang="ar-SY" sz="2400" dirty="0"/>
              <a:t>أن كلفة المقعد صغيرة والتوقيت كل ساعة بالضبط.</a:t>
            </a:r>
            <a:endParaRPr lang="en-US" sz="2400" dirty="0"/>
          </a:p>
          <a:p>
            <a:pPr algn="r"/>
            <a:r>
              <a:rPr lang="ar-SY" sz="2400" dirty="0"/>
              <a:t>نلاحظ ارتفاع الحجوزات الناجحة، حيث نرى أن 90% من الحجوزات قد تمت بنجاح  في اليوم الثالث و 12% من الحجوزات تمّ إعلام الزبائن بتوقيتات الرحلات البديلة المتوفرة في اليوم الأول. أما حلات الفشل بسبب عدم توفر الرحلة فهي قليلة جداً بمعدل 10% في اليوم الثاني. أما باقي العوامل المدروسة فلم تؤثر على عملية الحجز.</a:t>
            </a:r>
            <a:endParaRPr lang="ar-SA" sz="2400" dirty="0">
              <a:solidFill>
                <a:srgbClr val="000000"/>
              </a:solidFill>
              <a:latin typeface="Bahij TheSansArabic Plain" panose="02040503050201020203" pitchFamily="18" charset="-78"/>
              <a:cs typeface="Bahij TheSansArabic Plain" panose="02040503050201020203" pitchFamily="18" charset="-78"/>
            </a:endParaRPr>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3805" y="-142290"/>
            <a:ext cx="3006822" cy="3006822"/>
          </a:xfrm>
          <a:prstGeom prst="rect">
            <a:avLst/>
          </a:prstGeom>
        </p:spPr>
      </p:pic>
      <p:sp>
        <p:nvSpPr>
          <p:cNvPr id="46" name="TextBox 45"/>
          <p:cNvSpPr txBox="1"/>
          <p:nvPr/>
        </p:nvSpPr>
        <p:spPr>
          <a:xfrm>
            <a:off x="11224667" y="476630"/>
            <a:ext cx="6921128" cy="1384995"/>
          </a:xfrm>
          <a:prstGeom prst="rect">
            <a:avLst/>
          </a:prstGeom>
          <a:noFill/>
        </p:spPr>
        <p:txBody>
          <a:bodyPr wrap="square" rtlCol="0">
            <a:spAutoFit/>
          </a:bodyPr>
          <a:lstStyle/>
          <a:p>
            <a:pPr algn="r"/>
            <a:r>
              <a:rPr lang="ar-SA" sz="2800" dirty="0">
                <a:latin typeface="Bahij TheSansArabic Plain" panose="02040503050201020203" pitchFamily="18" charset="-78"/>
                <a:cs typeface="Bahij TheSansArabic Plain" panose="02040503050201020203" pitchFamily="18" charset="-78"/>
              </a:rPr>
              <a:t>جامعة دمشق</a:t>
            </a:r>
          </a:p>
          <a:p>
            <a:pPr algn="r"/>
            <a:r>
              <a:rPr lang="ar-SA" sz="2800" dirty="0">
                <a:latin typeface="Bahij TheSansArabic Plain" panose="02040503050201020203" pitchFamily="18" charset="-78"/>
                <a:cs typeface="Bahij TheSansArabic Plain" panose="02040503050201020203" pitchFamily="18" charset="-78"/>
              </a:rPr>
              <a:t>كلية الهندسة الميكانيكية والكهربائية </a:t>
            </a:r>
          </a:p>
          <a:p>
            <a:pPr algn="r"/>
            <a:r>
              <a:rPr lang="ar-SA" sz="2800" dirty="0">
                <a:latin typeface="Bahij TheSansArabic Plain" panose="02040503050201020203" pitchFamily="18" charset="-78"/>
                <a:cs typeface="Bahij TheSansArabic Plain" panose="02040503050201020203" pitchFamily="18" charset="-78"/>
              </a:rPr>
              <a:t>قسم هندسة الحواسيب والأتمتة</a:t>
            </a:r>
            <a:endParaRPr lang="en-US" sz="2800" dirty="0">
              <a:latin typeface="Bahij TheSansArabic Plain" panose="02040503050201020203" pitchFamily="18" charset="-78"/>
              <a:cs typeface="Bahij TheSansArabic Plain" panose="02040503050201020203" pitchFamily="18" charset="-78"/>
            </a:endParaRPr>
          </a:p>
        </p:txBody>
      </p:sp>
      <p:sp>
        <p:nvSpPr>
          <p:cNvPr id="12" name="Flowchart: Process 11"/>
          <p:cNvSpPr/>
          <p:nvPr/>
        </p:nvSpPr>
        <p:spPr>
          <a:xfrm>
            <a:off x="1" y="29954905"/>
            <a:ext cx="7109460" cy="312370"/>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3" name="Flowchart: Process 52"/>
          <p:cNvSpPr/>
          <p:nvPr/>
        </p:nvSpPr>
        <p:spPr>
          <a:xfrm>
            <a:off x="7074058" y="29945681"/>
            <a:ext cx="7109460" cy="312370"/>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54" name="Flowchart: Process 53"/>
          <p:cNvSpPr/>
          <p:nvPr/>
        </p:nvSpPr>
        <p:spPr>
          <a:xfrm>
            <a:off x="14183517" y="29945681"/>
            <a:ext cx="7212807" cy="321594"/>
          </a:xfrm>
          <a:prstGeom prst="flowChartProces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ahij TheSansArabic Plain" panose="02040503050201020203" pitchFamily="18" charset="-78"/>
              <a:cs typeface="Bahij TheSansArabic Plain" panose="02040503050201020203" pitchFamily="18" charset="-78"/>
            </a:endParaRPr>
          </a:p>
        </p:txBody>
      </p:sp>
      <p:sp>
        <p:nvSpPr>
          <p:cNvPr id="27" name="Rectangle 26"/>
          <p:cNvSpPr/>
          <p:nvPr/>
        </p:nvSpPr>
        <p:spPr>
          <a:xfrm>
            <a:off x="896549" y="18590322"/>
            <a:ext cx="9634291" cy="3416320"/>
          </a:xfrm>
          <a:prstGeom prst="rect">
            <a:avLst/>
          </a:prstGeom>
        </p:spPr>
        <p:txBody>
          <a:bodyPr wrap="square">
            <a:spAutoFit/>
          </a:bodyPr>
          <a:lstStyle/>
          <a:p>
            <a:pPr algn="ctr" rtl="1"/>
            <a:r>
              <a:rPr lang="ar-SY" sz="2400" dirty="0"/>
              <a:t>كما يوضح الشكل </a:t>
            </a:r>
            <a:r>
              <a:rPr lang="ar-SY" sz="2400" dirty="0" smtClean="0"/>
              <a:t>التالي </a:t>
            </a:r>
            <a:r>
              <a:rPr lang="ar-SY" sz="2400" dirty="0"/>
              <a:t>نتائج الحالة الدراسية الثانية لنفس العوامل المدروسة</a:t>
            </a:r>
            <a:r>
              <a:rPr lang="ar-SY" sz="2400" dirty="0" smtClean="0"/>
              <a:t>.</a:t>
            </a:r>
          </a:p>
          <a:p>
            <a:pPr algn="ctr" rtl="1"/>
            <a:endParaRPr lang="en-US" sz="2400" dirty="0"/>
          </a:p>
          <a:p>
            <a:pPr algn="ctr" rtl="1"/>
            <a:r>
              <a:rPr lang="ar-SY" sz="2400" dirty="0"/>
              <a:t>نفترض في الحالة الدراسية غير المثالية أن عدد الرحلات المفتوحة صغير 4 رحلة في اليوم </a:t>
            </a:r>
            <a:r>
              <a:rPr lang="ar-SY" sz="2400" dirty="0" smtClean="0"/>
              <a:t>وعدد </a:t>
            </a:r>
            <a:r>
              <a:rPr lang="ar-SY" sz="2400" dirty="0"/>
              <a:t>الزبائن 45 زبون وعدد المقاعد التي يطلبها كل زبون كبير نسبياً بمعدل 7 مقاعد لكل زبون والوجهة والمآل غير محددين من وإلى جميع المحافظات، كما أن كلفة المقعد كبيرة والتوقيت عشوائي.</a:t>
            </a:r>
            <a:endParaRPr lang="en-US" sz="2400" dirty="0"/>
          </a:p>
          <a:p>
            <a:pPr algn="ctr" rtl="1"/>
            <a:r>
              <a:rPr lang="ar-SY" sz="2400" dirty="0"/>
              <a:t>نلاحظ ارتفاع حالات الإعلام بتوقيتات الرحلات البديلة  إلى 60% في اليوم الأول وفشل حالات الحجز بمعدل 40% في اليوم الثاني وفي اليوم الرابع فشلت محاولات الحجز بمعدل 30%  بسبب عدم توفر رصيد كافي في البطاقة. أما باقي العوامل المدروسة فلم تؤثر على عملية الحجز.</a:t>
            </a:r>
            <a:endParaRPr lang="en-US" sz="2400" dirty="0"/>
          </a:p>
        </p:txBody>
      </p:sp>
      <p:pic>
        <p:nvPicPr>
          <p:cNvPr id="30" name="Picture 29"/>
          <p:cNvPicPr/>
          <p:nvPr/>
        </p:nvPicPr>
        <p:blipFill>
          <a:blip r:embed="rId3">
            <a:extLst>
              <a:ext uri="{28A0092B-C50C-407E-A947-70E740481C1C}">
                <a14:useLocalDpi xmlns:a14="http://schemas.microsoft.com/office/drawing/2010/main" val="0"/>
              </a:ext>
            </a:extLst>
          </a:blip>
          <a:stretch>
            <a:fillRect/>
          </a:stretch>
        </p:blipFill>
        <p:spPr>
          <a:xfrm>
            <a:off x="10674508" y="18805128"/>
            <a:ext cx="5132670" cy="303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p:cNvPicPr/>
          <p:nvPr/>
        </p:nvPicPr>
        <p:blipFill>
          <a:blip r:embed="rId4">
            <a:extLst>
              <a:ext uri="{28A0092B-C50C-407E-A947-70E740481C1C}">
                <a14:useLocalDpi xmlns:a14="http://schemas.microsoft.com/office/drawing/2010/main" val="0"/>
              </a:ext>
            </a:extLst>
          </a:blip>
          <a:stretch>
            <a:fillRect/>
          </a:stretch>
        </p:blipFill>
        <p:spPr>
          <a:xfrm>
            <a:off x="2579846" y="22059070"/>
            <a:ext cx="6210300" cy="3082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25438403"/>
      </p:ext>
    </p:extLst>
  </p:cSld>
  <p:clrMapOvr>
    <a:masterClrMapping/>
  </p:clrMapOvr>
</p:sld>
</file>

<file path=ppt/theme/theme1.xml><?xml version="1.0" encoding="utf-8"?>
<a:theme xmlns:a="http://schemas.openxmlformats.org/drawingml/2006/main" name="Office Theme">
  <a:themeElements>
    <a:clrScheme name="Custom 44">
      <a:dk1>
        <a:sysClr val="windowText" lastClr="000000"/>
      </a:dk1>
      <a:lt1>
        <a:sysClr val="window" lastClr="FFFFFF"/>
      </a:lt1>
      <a:dk2>
        <a:srgbClr val="F2F2F2"/>
      </a:dk2>
      <a:lt2>
        <a:srgbClr val="BFBFBF"/>
      </a:lt2>
      <a:accent1>
        <a:srgbClr val="C01823"/>
      </a:accent1>
      <a:accent2>
        <a:srgbClr val="FFCF00"/>
      </a:accent2>
      <a:accent3>
        <a:srgbClr val="003C77"/>
      </a:accent3>
      <a:accent4>
        <a:srgbClr val="C01823"/>
      </a:accent4>
      <a:accent5>
        <a:srgbClr val="FFCF00"/>
      </a:accent5>
      <a:accent6>
        <a:srgbClr val="003C77"/>
      </a:accent6>
      <a:hlink>
        <a:srgbClr val="FFFFFF"/>
      </a:hlink>
      <a:folHlink>
        <a:srgbClr val="0C0C0C"/>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390</TotalTime>
  <Words>645</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Calibri Light</vt:lpstr>
      <vt:lpstr>Bahij TheSansArabic Plain</vt:lpstr>
      <vt:lpstr>Arial</vt:lpstr>
      <vt:lpstr>Courier New</vt:lpstr>
      <vt:lpstr>Office Theme</vt:lpstr>
      <vt:lpstr>PowerPoint Presentation</vt:lpstr>
    </vt:vector>
  </TitlesOfParts>
  <Company>Comeng designer.comeng@gmail.com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Ammar Albesher</dc:creator>
  <cp:lastModifiedBy>PC</cp:lastModifiedBy>
  <cp:revision>31</cp:revision>
  <dcterms:created xsi:type="dcterms:W3CDTF">2018-10-14T06:27:45Z</dcterms:created>
  <dcterms:modified xsi:type="dcterms:W3CDTF">2022-06-04T18:20:34Z</dcterms:modified>
</cp:coreProperties>
</file>